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12" r:id="rId1"/>
    <p:sldMasterId id="2147483728" r:id="rId2"/>
  </p:sldMasterIdLst>
  <p:notesMasterIdLst>
    <p:notesMasterId r:id="rId24"/>
  </p:notesMasterIdLst>
  <p:sldIdLst>
    <p:sldId id="319" r:id="rId3"/>
    <p:sldId id="320" r:id="rId4"/>
    <p:sldId id="321" r:id="rId5"/>
    <p:sldId id="388" r:id="rId6"/>
    <p:sldId id="389" r:id="rId7"/>
    <p:sldId id="345" r:id="rId8"/>
    <p:sldId id="390" r:id="rId9"/>
    <p:sldId id="386" r:id="rId10"/>
    <p:sldId id="331" r:id="rId11"/>
    <p:sldId id="338" r:id="rId12"/>
    <p:sldId id="329" r:id="rId13"/>
    <p:sldId id="391" r:id="rId14"/>
    <p:sldId id="325" r:id="rId15"/>
    <p:sldId id="257" r:id="rId16"/>
    <p:sldId id="392" r:id="rId17"/>
    <p:sldId id="342" r:id="rId18"/>
    <p:sldId id="273" r:id="rId19"/>
    <p:sldId id="393" r:id="rId20"/>
    <p:sldId id="383" r:id="rId21"/>
    <p:sldId id="312" r:id="rId22"/>
    <p:sldId id="278" r:id="rId23"/>
  </p:sldIdLst>
  <p:sldSz cx="9144000" cy="5143500" type="screen16x9"/>
  <p:notesSz cx="6797675" cy="9926638"/>
  <p:embeddedFontLst>
    <p:embeddedFont>
      <p:font typeface="Gill Sans Light" panose="020B0604020202020204" charset="0"/>
      <p:regular r:id="rId25"/>
      <p:italic r:id="rId26"/>
    </p:embeddedFont>
    <p:embeddedFont>
      <p:font typeface="Nunito Sans" pitchFamily="2" charset="0"/>
      <p:regular r:id="rId27"/>
      <p:bold r:id="rId28"/>
      <p:italic r:id="rId29"/>
      <p:boldItalic r:id="rId30"/>
    </p:embeddedFont>
    <p:embeddedFont>
      <p:font typeface="Sniglet" panose="020B0604020202020204" charset="0"/>
      <p:regular r:id="rId31"/>
    </p:embeddedFont>
    <p:embeddedFont>
      <p:font typeface="Tw Cen MT" panose="020B0602020104020603" pitchFamily="34" charset="0"/>
      <p:regular r:id="rId32"/>
      <p:bold r:id="rId33"/>
      <p:italic r:id="rId34"/>
      <p:boldItalic r:id="rId35"/>
    </p:embeddedFont>
    <p:embeddedFont>
      <p:font typeface="Tw Cen MT Condensed" panose="020B0606020104020203" pitchFamily="34" charset="0"/>
      <p:regular r:id="rId36"/>
      <p:bold r:id="rId37"/>
    </p:embeddedFont>
    <p:embeddedFont>
      <p:font typeface="Wingdings 3" panose="05040102010807070707" pitchFamily="18" charset="2"/>
      <p:regular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689C"/>
    <a:srgbClr val="59ABA1"/>
    <a:srgbClr val="671353"/>
    <a:srgbClr val="6C8D23"/>
    <a:srgbClr val="C0A900"/>
    <a:srgbClr val="3BD5C6"/>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D0B942B-5FDC-419F-A31C-88048C057ADA}">
  <a:tblStyle styleId="{3D0B942B-5FDC-419F-A31C-88048C057AD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F752B63-FEDA-48D4-B3B7-9A5BAED3138D}"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19" autoAdjust="0"/>
  </p:normalViewPr>
  <p:slideViewPr>
    <p:cSldViewPr snapToGrid="0">
      <p:cViewPr varScale="1">
        <p:scale>
          <a:sx n="134" d="100"/>
          <a:sy n="134" d="100"/>
        </p:scale>
        <p:origin x="9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470415-2F51-407B-B3D7-ECD56B4D4607}" type="doc">
      <dgm:prSet loTypeId="urn:microsoft.com/office/officeart/2005/8/layout/radial1" loCatId="relationship" qsTypeId="urn:microsoft.com/office/officeart/2005/8/quickstyle/simple1" qsCatId="simple" csTypeId="urn:microsoft.com/office/officeart/2005/8/colors/accent2_1" csCatId="accent2" phldr="1"/>
      <dgm:spPr/>
      <dgm:t>
        <a:bodyPr/>
        <a:lstStyle/>
        <a:p>
          <a:endParaRPr lang="it-IT"/>
        </a:p>
      </dgm:t>
    </dgm:pt>
    <dgm:pt modelId="{C9A0D437-B9AA-4813-BBA3-7F77EF8806F2}">
      <dgm:prSet phldrT="[Testo]"/>
      <dgm:spPr>
        <a:solidFill>
          <a:schemeClr val="accent2"/>
        </a:solidFill>
      </dgm:spPr>
      <dgm:t>
        <a:bodyPr/>
        <a:lstStyle/>
        <a:p>
          <a:r>
            <a:rPr lang="it-IT" dirty="0">
              <a:latin typeface="Sniglet" panose="020B0604020202020204" charset="0"/>
            </a:rPr>
            <a:t>Allievo/a</a:t>
          </a:r>
        </a:p>
      </dgm:t>
    </dgm:pt>
    <dgm:pt modelId="{04708A12-80C5-4C68-8323-DA3BB304113A}" type="parTrans" cxnId="{5B7D29A5-560B-4139-8372-F8A915A7974F}">
      <dgm:prSet/>
      <dgm:spPr/>
      <dgm:t>
        <a:bodyPr/>
        <a:lstStyle/>
        <a:p>
          <a:endParaRPr lang="it-IT"/>
        </a:p>
      </dgm:t>
    </dgm:pt>
    <dgm:pt modelId="{BE42E2ED-3E2E-4A13-BA76-B8F62D2F8BE0}" type="sibTrans" cxnId="{5B7D29A5-560B-4139-8372-F8A915A7974F}">
      <dgm:prSet/>
      <dgm:spPr/>
      <dgm:t>
        <a:bodyPr/>
        <a:lstStyle/>
        <a:p>
          <a:endParaRPr lang="it-IT"/>
        </a:p>
      </dgm:t>
    </dgm:pt>
    <dgm:pt modelId="{4D28080F-F01B-48F1-99B5-4A4921899967}">
      <dgm:prSet phldrT="[Testo]"/>
      <dgm:spPr/>
      <dgm:t>
        <a:bodyPr/>
        <a:lstStyle/>
        <a:p>
          <a:r>
            <a:rPr lang="it-IT" dirty="0">
              <a:latin typeface="Sniglet" panose="020B0604020202020204" charset="0"/>
            </a:rPr>
            <a:t>Scuola</a:t>
          </a:r>
        </a:p>
      </dgm:t>
    </dgm:pt>
    <dgm:pt modelId="{53DAC4DB-D963-47DA-9356-6DD9E959C0E9}" type="parTrans" cxnId="{AE5DCFAE-F343-43BC-819D-B2CE0B0AFD12}">
      <dgm:prSet/>
      <dgm:spPr/>
      <dgm:t>
        <a:bodyPr/>
        <a:lstStyle/>
        <a:p>
          <a:endParaRPr lang="it-IT"/>
        </a:p>
      </dgm:t>
    </dgm:pt>
    <dgm:pt modelId="{26649063-7E43-4825-8489-E07343BC3CB8}" type="sibTrans" cxnId="{AE5DCFAE-F343-43BC-819D-B2CE0B0AFD12}">
      <dgm:prSet/>
      <dgm:spPr/>
      <dgm:t>
        <a:bodyPr/>
        <a:lstStyle/>
        <a:p>
          <a:endParaRPr lang="it-IT"/>
        </a:p>
      </dgm:t>
    </dgm:pt>
    <dgm:pt modelId="{C53C493A-6797-4D84-83AB-EA2F91CD4C6D}">
      <dgm:prSet phldrT="[Testo]" custT="1"/>
      <dgm:spPr/>
      <dgm:t>
        <a:bodyPr/>
        <a:lstStyle/>
        <a:p>
          <a:r>
            <a:rPr lang="it-IT" sz="1000" dirty="0">
              <a:latin typeface="Sniglet" panose="020B0604020202020204" charset="0"/>
            </a:rPr>
            <a:t>Amici</a:t>
          </a:r>
        </a:p>
      </dgm:t>
    </dgm:pt>
    <dgm:pt modelId="{3F1977B0-262B-43B6-BEF8-BCD70817746F}" type="parTrans" cxnId="{9C879B83-6047-4148-BD04-95361CD4FCBF}">
      <dgm:prSet/>
      <dgm:spPr/>
      <dgm:t>
        <a:bodyPr/>
        <a:lstStyle/>
        <a:p>
          <a:endParaRPr lang="it-IT"/>
        </a:p>
      </dgm:t>
    </dgm:pt>
    <dgm:pt modelId="{8A8F7F6D-DE67-465B-98ED-0C671A96F902}" type="sibTrans" cxnId="{9C879B83-6047-4148-BD04-95361CD4FCBF}">
      <dgm:prSet/>
      <dgm:spPr/>
      <dgm:t>
        <a:bodyPr/>
        <a:lstStyle/>
        <a:p>
          <a:endParaRPr lang="it-IT"/>
        </a:p>
      </dgm:t>
    </dgm:pt>
    <dgm:pt modelId="{AB64B23B-F791-435D-A531-449527D4B615}">
      <dgm:prSet phldrT="[Testo]" custT="1"/>
      <dgm:spPr/>
      <dgm:t>
        <a:bodyPr/>
        <a:lstStyle/>
        <a:p>
          <a:r>
            <a:rPr lang="it-IT" sz="1000" dirty="0">
              <a:latin typeface="Sniglet" panose="020B0604020202020204" charset="0"/>
            </a:rPr>
            <a:t>Compagni/e</a:t>
          </a:r>
        </a:p>
      </dgm:t>
    </dgm:pt>
    <dgm:pt modelId="{6BDBDCB6-BF79-4134-A0F8-D4D11984998B}" type="parTrans" cxnId="{855D11FD-DBBA-4303-A14A-FC0EFEF17F8B}">
      <dgm:prSet/>
      <dgm:spPr/>
      <dgm:t>
        <a:bodyPr/>
        <a:lstStyle/>
        <a:p>
          <a:endParaRPr lang="it-IT"/>
        </a:p>
      </dgm:t>
    </dgm:pt>
    <dgm:pt modelId="{16267F1D-241E-4766-A755-F996679C9315}" type="sibTrans" cxnId="{855D11FD-DBBA-4303-A14A-FC0EFEF17F8B}">
      <dgm:prSet/>
      <dgm:spPr/>
      <dgm:t>
        <a:bodyPr/>
        <a:lstStyle/>
        <a:p>
          <a:endParaRPr lang="it-IT"/>
        </a:p>
      </dgm:t>
    </dgm:pt>
    <dgm:pt modelId="{8172E0DE-DDDE-4785-BC09-4FB8B1FF8497}">
      <dgm:prSet phldrT="[Testo]"/>
      <dgm:spPr/>
      <dgm:t>
        <a:bodyPr/>
        <a:lstStyle/>
        <a:p>
          <a:r>
            <a:rPr lang="it-IT" dirty="0">
              <a:latin typeface="Sniglet" panose="020B0604020202020204" charset="0"/>
            </a:rPr>
            <a:t>Famiglia</a:t>
          </a:r>
        </a:p>
      </dgm:t>
    </dgm:pt>
    <dgm:pt modelId="{23DC30B8-FB28-4F19-B176-58FFEF3D4C1E}" type="parTrans" cxnId="{AA2B03A8-53FC-46D6-8140-F279A97E8181}">
      <dgm:prSet/>
      <dgm:spPr/>
      <dgm:t>
        <a:bodyPr/>
        <a:lstStyle/>
        <a:p>
          <a:endParaRPr lang="it-IT"/>
        </a:p>
      </dgm:t>
    </dgm:pt>
    <dgm:pt modelId="{BA4CE53B-23E5-4F42-B126-D490CCAFD96B}" type="sibTrans" cxnId="{AA2B03A8-53FC-46D6-8140-F279A97E8181}">
      <dgm:prSet/>
      <dgm:spPr/>
      <dgm:t>
        <a:bodyPr/>
        <a:lstStyle/>
        <a:p>
          <a:endParaRPr lang="it-IT"/>
        </a:p>
      </dgm:t>
    </dgm:pt>
    <dgm:pt modelId="{50317536-0633-496C-A70A-CDE8BA9D5503}" type="pres">
      <dgm:prSet presAssocID="{71470415-2F51-407B-B3D7-ECD56B4D4607}" presName="cycle" presStyleCnt="0">
        <dgm:presLayoutVars>
          <dgm:chMax val="1"/>
          <dgm:dir/>
          <dgm:animLvl val="ctr"/>
          <dgm:resizeHandles val="exact"/>
        </dgm:presLayoutVars>
      </dgm:prSet>
      <dgm:spPr/>
    </dgm:pt>
    <dgm:pt modelId="{3E373C6E-63D7-4628-9B70-3C51F3BB814F}" type="pres">
      <dgm:prSet presAssocID="{C9A0D437-B9AA-4813-BBA3-7F77EF8806F2}" presName="centerShape" presStyleLbl="node0" presStyleIdx="0" presStyleCnt="1" custScaleX="103709" custScaleY="68623" custLinFactNeighborX="649" custLinFactNeighborY="11090"/>
      <dgm:spPr/>
    </dgm:pt>
    <dgm:pt modelId="{DA5AA120-36ED-4F1A-95B5-167A1EF0437A}" type="pres">
      <dgm:prSet presAssocID="{53DAC4DB-D963-47DA-9356-6DD9E959C0E9}" presName="Name9" presStyleLbl="parChTrans1D2" presStyleIdx="0" presStyleCnt="4"/>
      <dgm:spPr/>
    </dgm:pt>
    <dgm:pt modelId="{93E0AED1-66B0-403E-A6F1-175F5A6046AC}" type="pres">
      <dgm:prSet presAssocID="{53DAC4DB-D963-47DA-9356-6DD9E959C0E9}" presName="connTx" presStyleLbl="parChTrans1D2" presStyleIdx="0" presStyleCnt="4"/>
      <dgm:spPr/>
    </dgm:pt>
    <dgm:pt modelId="{BB8D7BED-0BD0-4E96-B946-771B9FFDF851}" type="pres">
      <dgm:prSet presAssocID="{4D28080F-F01B-48F1-99B5-4A4921899967}" presName="node" presStyleLbl="node1" presStyleIdx="0" presStyleCnt="4" custScaleX="67734" custScaleY="58878" custRadScaleRad="70520" custRadScaleInc="690">
        <dgm:presLayoutVars>
          <dgm:bulletEnabled val="1"/>
        </dgm:presLayoutVars>
      </dgm:prSet>
      <dgm:spPr/>
    </dgm:pt>
    <dgm:pt modelId="{DA92CF88-04EC-4BBE-9FDD-E2480DD996C4}" type="pres">
      <dgm:prSet presAssocID="{3F1977B0-262B-43B6-BEF8-BCD70817746F}" presName="Name9" presStyleLbl="parChTrans1D2" presStyleIdx="1" presStyleCnt="4"/>
      <dgm:spPr/>
    </dgm:pt>
    <dgm:pt modelId="{C4D7A003-A8B4-4013-8428-010EC6046E60}" type="pres">
      <dgm:prSet presAssocID="{3F1977B0-262B-43B6-BEF8-BCD70817746F}" presName="connTx" presStyleLbl="parChTrans1D2" presStyleIdx="1" presStyleCnt="4"/>
      <dgm:spPr/>
    </dgm:pt>
    <dgm:pt modelId="{906D9ABC-BF52-4312-B284-6EA77D2C8B10}" type="pres">
      <dgm:prSet presAssocID="{C53C493A-6797-4D84-83AB-EA2F91CD4C6D}" presName="node" presStyleLbl="node1" presStyleIdx="1" presStyleCnt="4" custScaleX="66017" custScaleY="47229" custRadScaleRad="106393" custRadScaleInc="20876">
        <dgm:presLayoutVars>
          <dgm:bulletEnabled val="1"/>
        </dgm:presLayoutVars>
      </dgm:prSet>
      <dgm:spPr/>
    </dgm:pt>
    <dgm:pt modelId="{D178390C-652F-43A8-AFC3-84D37447E407}" type="pres">
      <dgm:prSet presAssocID="{6BDBDCB6-BF79-4134-A0F8-D4D11984998B}" presName="Name9" presStyleLbl="parChTrans1D2" presStyleIdx="2" presStyleCnt="4"/>
      <dgm:spPr/>
    </dgm:pt>
    <dgm:pt modelId="{94FB2263-F084-462F-9C69-6E20EA12D3A8}" type="pres">
      <dgm:prSet presAssocID="{6BDBDCB6-BF79-4134-A0F8-D4D11984998B}" presName="connTx" presStyleLbl="parChTrans1D2" presStyleIdx="2" presStyleCnt="4"/>
      <dgm:spPr/>
    </dgm:pt>
    <dgm:pt modelId="{598825C7-AD23-4A14-A88A-4C46DC4B1135}" type="pres">
      <dgm:prSet presAssocID="{AB64B23B-F791-435D-A531-449527D4B615}" presName="node" presStyleLbl="node1" presStyleIdx="2" presStyleCnt="4" custScaleX="145269" custScaleY="55724" custRadScaleRad="116451" custRadScaleInc="45887">
        <dgm:presLayoutVars>
          <dgm:bulletEnabled val="1"/>
        </dgm:presLayoutVars>
      </dgm:prSet>
      <dgm:spPr/>
    </dgm:pt>
    <dgm:pt modelId="{FA05D6FB-C276-44AF-99DA-13139D0C6CC3}" type="pres">
      <dgm:prSet presAssocID="{23DC30B8-FB28-4F19-B176-58FFEF3D4C1E}" presName="Name9" presStyleLbl="parChTrans1D2" presStyleIdx="3" presStyleCnt="4"/>
      <dgm:spPr/>
    </dgm:pt>
    <dgm:pt modelId="{5D1DF10E-4CC3-47D0-AF7D-56F4BB449100}" type="pres">
      <dgm:prSet presAssocID="{23DC30B8-FB28-4F19-B176-58FFEF3D4C1E}" presName="connTx" presStyleLbl="parChTrans1D2" presStyleIdx="3" presStyleCnt="4"/>
      <dgm:spPr/>
    </dgm:pt>
    <dgm:pt modelId="{AC17A464-9C81-4CC2-9ABF-FF46C678F708}" type="pres">
      <dgm:prSet presAssocID="{8172E0DE-DDDE-4785-BC09-4FB8B1FF8497}" presName="node" presStyleLbl="node1" presStyleIdx="3" presStyleCnt="4" custScaleX="72059" custScaleY="60441" custRadScaleRad="111745" custRadScaleInc="-55051">
        <dgm:presLayoutVars>
          <dgm:bulletEnabled val="1"/>
        </dgm:presLayoutVars>
      </dgm:prSet>
      <dgm:spPr/>
    </dgm:pt>
  </dgm:ptLst>
  <dgm:cxnLst>
    <dgm:cxn modelId="{E1A5EB28-931A-406D-891E-26DECC60BAC6}" type="presOf" srcId="{71470415-2F51-407B-B3D7-ECD56B4D4607}" destId="{50317536-0633-496C-A70A-CDE8BA9D5503}" srcOrd="0" destOrd="0" presId="urn:microsoft.com/office/officeart/2005/8/layout/radial1"/>
    <dgm:cxn modelId="{5756612C-1456-490F-A39A-A96D3C20B362}" type="presOf" srcId="{C9A0D437-B9AA-4813-BBA3-7F77EF8806F2}" destId="{3E373C6E-63D7-4628-9B70-3C51F3BB814F}" srcOrd="0" destOrd="0" presId="urn:microsoft.com/office/officeart/2005/8/layout/radial1"/>
    <dgm:cxn modelId="{4702AE31-766F-441F-A818-2AE1B4849378}" type="presOf" srcId="{AB64B23B-F791-435D-A531-449527D4B615}" destId="{598825C7-AD23-4A14-A88A-4C46DC4B1135}" srcOrd="0" destOrd="0" presId="urn:microsoft.com/office/officeart/2005/8/layout/radial1"/>
    <dgm:cxn modelId="{37940D5F-693E-4C74-B1A6-5372D21192A8}" type="presOf" srcId="{C53C493A-6797-4D84-83AB-EA2F91CD4C6D}" destId="{906D9ABC-BF52-4312-B284-6EA77D2C8B10}" srcOrd="0" destOrd="0" presId="urn:microsoft.com/office/officeart/2005/8/layout/radial1"/>
    <dgm:cxn modelId="{FBD71F4B-1A50-4D9C-8D0F-B07A5DCFA25E}" type="presOf" srcId="{6BDBDCB6-BF79-4134-A0F8-D4D11984998B}" destId="{94FB2263-F084-462F-9C69-6E20EA12D3A8}" srcOrd="1" destOrd="0" presId="urn:microsoft.com/office/officeart/2005/8/layout/radial1"/>
    <dgm:cxn modelId="{5644FB75-C85F-404B-97E4-3CA04E50CE28}" type="presOf" srcId="{23DC30B8-FB28-4F19-B176-58FFEF3D4C1E}" destId="{FA05D6FB-C276-44AF-99DA-13139D0C6CC3}" srcOrd="0" destOrd="0" presId="urn:microsoft.com/office/officeart/2005/8/layout/radial1"/>
    <dgm:cxn modelId="{9C879B83-6047-4148-BD04-95361CD4FCBF}" srcId="{C9A0D437-B9AA-4813-BBA3-7F77EF8806F2}" destId="{C53C493A-6797-4D84-83AB-EA2F91CD4C6D}" srcOrd="1" destOrd="0" parTransId="{3F1977B0-262B-43B6-BEF8-BCD70817746F}" sibTransId="{8A8F7F6D-DE67-465B-98ED-0C671A96F902}"/>
    <dgm:cxn modelId="{DE91DF9A-BADA-4758-99FE-E0A426744845}" type="presOf" srcId="{4D28080F-F01B-48F1-99B5-4A4921899967}" destId="{BB8D7BED-0BD0-4E96-B946-771B9FFDF851}" srcOrd="0" destOrd="0" presId="urn:microsoft.com/office/officeart/2005/8/layout/radial1"/>
    <dgm:cxn modelId="{D59E919D-CE8E-41C4-B053-EAFEA68A7C41}" type="presOf" srcId="{23DC30B8-FB28-4F19-B176-58FFEF3D4C1E}" destId="{5D1DF10E-4CC3-47D0-AF7D-56F4BB449100}" srcOrd="1" destOrd="0" presId="urn:microsoft.com/office/officeart/2005/8/layout/radial1"/>
    <dgm:cxn modelId="{0C4B6F9E-02D9-4847-95B5-E95E345B3CE3}" type="presOf" srcId="{3F1977B0-262B-43B6-BEF8-BCD70817746F}" destId="{C4D7A003-A8B4-4013-8428-010EC6046E60}" srcOrd="1" destOrd="0" presId="urn:microsoft.com/office/officeart/2005/8/layout/radial1"/>
    <dgm:cxn modelId="{6D8460A4-9EE7-424E-84EC-7D27EB16B4ED}" type="presOf" srcId="{53DAC4DB-D963-47DA-9356-6DD9E959C0E9}" destId="{DA5AA120-36ED-4F1A-95B5-167A1EF0437A}" srcOrd="0" destOrd="0" presId="urn:microsoft.com/office/officeart/2005/8/layout/radial1"/>
    <dgm:cxn modelId="{5B7D29A5-560B-4139-8372-F8A915A7974F}" srcId="{71470415-2F51-407B-B3D7-ECD56B4D4607}" destId="{C9A0D437-B9AA-4813-BBA3-7F77EF8806F2}" srcOrd="0" destOrd="0" parTransId="{04708A12-80C5-4C68-8323-DA3BB304113A}" sibTransId="{BE42E2ED-3E2E-4A13-BA76-B8F62D2F8BE0}"/>
    <dgm:cxn modelId="{AA2B03A8-53FC-46D6-8140-F279A97E8181}" srcId="{C9A0D437-B9AA-4813-BBA3-7F77EF8806F2}" destId="{8172E0DE-DDDE-4785-BC09-4FB8B1FF8497}" srcOrd="3" destOrd="0" parTransId="{23DC30B8-FB28-4F19-B176-58FFEF3D4C1E}" sibTransId="{BA4CE53B-23E5-4F42-B126-D490CCAFD96B}"/>
    <dgm:cxn modelId="{AE5DCFAE-F343-43BC-819D-B2CE0B0AFD12}" srcId="{C9A0D437-B9AA-4813-BBA3-7F77EF8806F2}" destId="{4D28080F-F01B-48F1-99B5-4A4921899967}" srcOrd="0" destOrd="0" parTransId="{53DAC4DB-D963-47DA-9356-6DD9E959C0E9}" sibTransId="{26649063-7E43-4825-8489-E07343BC3CB8}"/>
    <dgm:cxn modelId="{180587D8-6A03-4754-9687-65899AF9F60E}" type="presOf" srcId="{53DAC4DB-D963-47DA-9356-6DD9E959C0E9}" destId="{93E0AED1-66B0-403E-A6F1-175F5A6046AC}" srcOrd="1" destOrd="0" presId="urn:microsoft.com/office/officeart/2005/8/layout/radial1"/>
    <dgm:cxn modelId="{656EC8EB-07CC-4893-AAAB-EDE5CDF53AF4}" type="presOf" srcId="{3F1977B0-262B-43B6-BEF8-BCD70817746F}" destId="{DA92CF88-04EC-4BBE-9FDD-E2480DD996C4}" srcOrd="0" destOrd="0" presId="urn:microsoft.com/office/officeart/2005/8/layout/radial1"/>
    <dgm:cxn modelId="{FB83AAF1-3825-4E9C-8412-91B1F7A16CD8}" type="presOf" srcId="{8172E0DE-DDDE-4785-BC09-4FB8B1FF8497}" destId="{AC17A464-9C81-4CC2-9ABF-FF46C678F708}" srcOrd="0" destOrd="0" presId="urn:microsoft.com/office/officeart/2005/8/layout/radial1"/>
    <dgm:cxn modelId="{855D11FD-DBBA-4303-A14A-FC0EFEF17F8B}" srcId="{C9A0D437-B9AA-4813-BBA3-7F77EF8806F2}" destId="{AB64B23B-F791-435D-A531-449527D4B615}" srcOrd="2" destOrd="0" parTransId="{6BDBDCB6-BF79-4134-A0F8-D4D11984998B}" sibTransId="{16267F1D-241E-4766-A755-F996679C9315}"/>
    <dgm:cxn modelId="{5B842FFF-EC02-4ED7-8A3E-ECAE2E5B8A41}" type="presOf" srcId="{6BDBDCB6-BF79-4134-A0F8-D4D11984998B}" destId="{D178390C-652F-43A8-AFC3-84D37447E407}" srcOrd="0" destOrd="0" presId="urn:microsoft.com/office/officeart/2005/8/layout/radial1"/>
    <dgm:cxn modelId="{70C1F268-F7EA-47E2-8359-6156E01683EE}" type="presParOf" srcId="{50317536-0633-496C-A70A-CDE8BA9D5503}" destId="{3E373C6E-63D7-4628-9B70-3C51F3BB814F}" srcOrd="0" destOrd="0" presId="urn:microsoft.com/office/officeart/2005/8/layout/radial1"/>
    <dgm:cxn modelId="{777E799C-D923-4068-A615-0CBB46EF2DE8}" type="presParOf" srcId="{50317536-0633-496C-A70A-CDE8BA9D5503}" destId="{DA5AA120-36ED-4F1A-95B5-167A1EF0437A}" srcOrd="1" destOrd="0" presId="urn:microsoft.com/office/officeart/2005/8/layout/radial1"/>
    <dgm:cxn modelId="{BAB2D1B7-B024-451D-9FE6-1C23C37C120D}" type="presParOf" srcId="{DA5AA120-36ED-4F1A-95B5-167A1EF0437A}" destId="{93E0AED1-66B0-403E-A6F1-175F5A6046AC}" srcOrd="0" destOrd="0" presId="urn:microsoft.com/office/officeart/2005/8/layout/radial1"/>
    <dgm:cxn modelId="{4F719070-081C-4887-83D9-C3A8C5E6717E}" type="presParOf" srcId="{50317536-0633-496C-A70A-CDE8BA9D5503}" destId="{BB8D7BED-0BD0-4E96-B946-771B9FFDF851}" srcOrd="2" destOrd="0" presId="urn:microsoft.com/office/officeart/2005/8/layout/radial1"/>
    <dgm:cxn modelId="{9DEC9141-8C42-4C1A-8E04-269F4F3DFBB7}" type="presParOf" srcId="{50317536-0633-496C-A70A-CDE8BA9D5503}" destId="{DA92CF88-04EC-4BBE-9FDD-E2480DD996C4}" srcOrd="3" destOrd="0" presId="urn:microsoft.com/office/officeart/2005/8/layout/radial1"/>
    <dgm:cxn modelId="{0276BACA-FA8C-4891-8BAD-A74010E3E6C7}" type="presParOf" srcId="{DA92CF88-04EC-4BBE-9FDD-E2480DD996C4}" destId="{C4D7A003-A8B4-4013-8428-010EC6046E60}" srcOrd="0" destOrd="0" presId="urn:microsoft.com/office/officeart/2005/8/layout/radial1"/>
    <dgm:cxn modelId="{57D91A22-2EB1-440F-B27F-DDCADF6E2D40}" type="presParOf" srcId="{50317536-0633-496C-A70A-CDE8BA9D5503}" destId="{906D9ABC-BF52-4312-B284-6EA77D2C8B10}" srcOrd="4" destOrd="0" presId="urn:microsoft.com/office/officeart/2005/8/layout/radial1"/>
    <dgm:cxn modelId="{C1D441CC-054F-4AF6-B07F-DE16A611AEF7}" type="presParOf" srcId="{50317536-0633-496C-A70A-CDE8BA9D5503}" destId="{D178390C-652F-43A8-AFC3-84D37447E407}" srcOrd="5" destOrd="0" presId="urn:microsoft.com/office/officeart/2005/8/layout/radial1"/>
    <dgm:cxn modelId="{19BA9F0F-C40D-4FA7-89B7-7C4967578B19}" type="presParOf" srcId="{D178390C-652F-43A8-AFC3-84D37447E407}" destId="{94FB2263-F084-462F-9C69-6E20EA12D3A8}" srcOrd="0" destOrd="0" presId="urn:microsoft.com/office/officeart/2005/8/layout/radial1"/>
    <dgm:cxn modelId="{D7F222E6-1D97-447C-AEDD-7865CA2E8D25}" type="presParOf" srcId="{50317536-0633-496C-A70A-CDE8BA9D5503}" destId="{598825C7-AD23-4A14-A88A-4C46DC4B1135}" srcOrd="6" destOrd="0" presId="urn:microsoft.com/office/officeart/2005/8/layout/radial1"/>
    <dgm:cxn modelId="{A44C5A2B-30D6-43BB-9502-DA9792D1C0F7}" type="presParOf" srcId="{50317536-0633-496C-A70A-CDE8BA9D5503}" destId="{FA05D6FB-C276-44AF-99DA-13139D0C6CC3}" srcOrd="7" destOrd="0" presId="urn:microsoft.com/office/officeart/2005/8/layout/radial1"/>
    <dgm:cxn modelId="{B190619B-E113-4FF2-A8E3-6792DECC679B}" type="presParOf" srcId="{FA05D6FB-C276-44AF-99DA-13139D0C6CC3}" destId="{5D1DF10E-4CC3-47D0-AF7D-56F4BB449100}" srcOrd="0" destOrd="0" presId="urn:microsoft.com/office/officeart/2005/8/layout/radial1"/>
    <dgm:cxn modelId="{28F2993B-5DE5-45F7-B6C6-CB50C560E7F8}" type="presParOf" srcId="{50317536-0633-496C-A70A-CDE8BA9D5503}" destId="{AC17A464-9C81-4CC2-9ABF-FF46C678F708}"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864C00-9F38-4926-A2A3-0AE66B72961D}" type="doc">
      <dgm:prSet loTypeId="urn:microsoft.com/office/officeart/2009/layout/CircleArrowProcess" loCatId="process" qsTypeId="urn:microsoft.com/office/officeart/2005/8/quickstyle/simple1" qsCatId="simple" csTypeId="urn:microsoft.com/office/officeart/2005/8/colors/accent2_4" csCatId="accent2" phldr="1"/>
      <dgm:spPr/>
      <dgm:t>
        <a:bodyPr/>
        <a:lstStyle/>
        <a:p>
          <a:endParaRPr lang="it-IT"/>
        </a:p>
      </dgm:t>
    </dgm:pt>
    <dgm:pt modelId="{8065D693-A436-4BC7-BB4C-C6E5C0DDBC38}">
      <dgm:prSet phldrT="[Testo]" custT="1"/>
      <dgm:spPr/>
      <dgm:t>
        <a:bodyPr/>
        <a:lstStyle/>
        <a:p>
          <a:r>
            <a:rPr lang="it-IT" sz="1600" b="1" dirty="0"/>
            <a:t>Conoscersi</a:t>
          </a:r>
          <a:endParaRPr lang="it-IT" sz="1200" b="1" dirty="0"/>
        </a:p>
      </dgm:t>
    </dgm:pt>
    <dgm:pt modelId="{B881AC80-E65A-4275-8AFC-7533C69F59C3}" type="parTrans" cxnId="{AD259147-6174-4372-A7B4-EB101238ABF1}">
      <dgm:prSet/>
      <dgm:spPr/>
      <dgm:t>
        <a:bodyPr/>
        <a:lstStyle/>
        <a:p>
          <a:endParaRPr lang="it-IT"/>
        </a:p>
      </dgm:t>
    </dgm:pt>
    <dgm:pt modelId="{FD8C0C71-EC2E-4020-8ED1-AFE3BAD653A8}" type="sibTrans" cxnId="{AD259147-6174-4372-A7B4-EB101238ABF1}">
      <dgm:prSet/>
      <dgm:spPr/>
      <dgm:t>
        <a:bodyPr/>
        <a:lstStyle/>
        <a:p>
          <a:endParaRPr lang="it-IT"/>
        </a:p>
      </dgm:t>
    </dgm:pt>
    <dgm:pt modelId="{441E82A4-9E72-4CDB-BFCE-93F5E5506847}">
      <dgm:prSet phldrT="[Testo]" custT="1"/>
      <dgm:spPr/>
      <dgm:t>
        <a:bodyPr/>
        <a:lstStyle/>
        <a:p>
          <a:r>
            <a:rPr lang="it-IT" sz="1600" b="1" dirty="0"/>
            <a:t>Conoscere</a:t>
          </a:r>
          <a:endParaRPr lang="it-IT" sz="1200" b="1" dirty="0"/>
        </a:p>
      </dgm:t>
    </dgm:pt>
    <dgm:pt modelId="{D9FF9E6E-7377-46F2-BF1B-0C095A409C3F}" type="parTrans" cxnId="{8B88ED45-CABC-4BC6-A321-0CEE447AC12F}">
      <dgm:prSet/>
      <dgm:spPr/>
      <dgm:t>
        <a:bodyPr/>
        <a:lstStyle/>
        <a:p>
          <a:endParaRPr lang="it-IT"/>
        </a:p>
      </dgm:t>
    </dgm:pt>
    <dgm:pt modelId="{076BC3EC-C5C1-460F-9646-53432359510C}" type="sibTrans" cxnId="{8B88ED45-CABC-4BC6-A321-0CEE447AC12F}">
      <dgm:prSet/>
      <dgm:spPr/>
      <dgm:t>
        <a:bodyPr/>
        <a:lstStyle/>
        <a:p>
          <a:endParaRPr lang="it-IT"/>
        </a:p>
      </dgm:t>
    </dgm:pt>
    <dgm:pt modelId="{507DA712-EACF-4C2B-B9E1-B5B6BA16D5A3}">
      <dgm:prSet phldrT="[Testo]" custT="1"/>
      <dgm:spPr/>
      <dgm:t>
        <a:bodyPr/>
        <a:lstStyle/>
        <a:p>
          <a:r>
            <a:rPr lang="it-IT" sz="1600" b="1" dirty="0"/>
            <a:t>Confrontarsi</a:t>
          </a:r>
          <a:endParaRPr lang="it-IT" sz="1200" b="1" dirty="0"/>
        </a:p>
      </dgm:t>
    </dgm:pt>
    <dgm:pt modelId="{0338EE7A-07D9-4688-B7A0-4A105DC1AE70}" type="parTrans" cxnId="{2D32D87F-7049-4F36-95DB-5758FCD992C9}">
      <dgm:prSet/>
      <dgm:spPr/>
      <dgm:t>
        <a:bodyPr/>
        <a:lstStyle/>
        <a:p>
          <a:endParaRPr lang="it-IT"/>
        </a:p>
      </dgm:t>
    </dgm:pt>
    <dgm:pt modelId="{3B01B24A-B67D-4BA7-8A42-E8734713732C}" type="sibTrans" cxnId="{2D32D87F-7049-4F36-95DB-5758FCD992C9}">
      <dgm:prSet/>
      <dgm:spPr/>
      <dgm:t>
        <a:bodyPr/>
        <a:lstStyle/>
        <a:p>
          <a:endParaRPr lang="it-IT"/>
        </a:p>
      </dgm:t>
    </dgm:pt>
    <dgm:pt modelId="{32F4F6E6-5E3E-4A99-9250-8F045A9293FB}" type="pres">
      <dgm:prSet presAssocID="{ED864C00-9F38-4926-A2A3-0AE66B72961D}" presName="Name0" presStyleCnt="0">
        <dgm:presLayoutVars>
          <dgm:chMax val="7"/>
          <dgm:chPref val="7"/>
          <dgm:dir/>
          <dgm:animLvl val="lvl"/>
        </dgm:presLayoutVars>
      </dgm:prSet>
      <dgm:spPr/>
    </dgm:pt>
    <dgm:pt modelId="{00E0F18B-2591-4F66-B402-231CA165E0B8}" type="pres">
      <dgm:prSet presAssocID="{8065D693-A436-4BC7-BB4C-C6E5C0DDBC38}" presName="Accent1" presStyleCnt="0"/>
      <dgm:spPr/>
    </dgm:pt>
    <dgm:pt modelId="{E1A8511F-7431-4EDF-9C23-2835EC461869}" type="pres">
      <dgm:prSet presAssocID="{8065D693-A436-4BC7-BB4C-C6E5C0DDBC38}" presName="Accent" presStyleLbl="node1" presStyleIdx="0" presStyleCnt="3" custScaleX="113074" custScaleY="107622"/>
      <dgm:spPr/>
    </dgm:pt>
    <dgm:pt modelId="{C0B4F996-1EF5-4580-AE78-F1C62D70AD2E}" type="pres">
      <dgm:prSet presAssocID="{8065D693-A436-4BC7-BB4C-C6E5C0DDBC38}" presName="Parent1" presStyleLbl="revTx" presStyleIdx="0" presStyleCnt="3" custScaleX="138969" custScaleY="93889" custLinFactNeighborX="5266" custLinFactNeighborY="-5243">
        <dgm:presLayoutVars>
          <dgm:chMax val="1"/>
          <dgm:chPref val="1"/>
          <dgm:bulletEnabled val="1"/>
        </dgm:presLayoutVars>
      </dgm:prSet>
      <dgm:spPr/>
    </dgm:pt>
    <dgm:pt modelId="{C180D008-72E4-447F-ACEC-08A30FD8D816}" type="pres">
      <dgm:prSet presAssocID="{441E82A4-9E72-4CDB-BFCE-93F5E5506847}" presName="Accent2" presStyleCnt="0"/>
      <dgm:spPr/>
    </dgm:pt>
    <dgm:pt modelId="{DB40FAA3-9D6F-4C5E-8A1E-D247AA1314E5}" type="pres">
      <dgm:prSet presAssocID="{441E82A4-9E72-4CDB-BFCE-93F5E5506847}" presName="Accent" presStyleLbl="node1" presStyleIdx="1" presStyleCnt="3" custScaleX="111480" custScaleY="105605" custLinFactNeighborX="-7160" custLinFactNeighborY="421"/>
      <dgm:spPr/>
    </dgm:pt>
    <dgm:pt modelId="{A9D0A956-A37E-4F45-922D-1BE4868B21B0}" type="pres">
      <dgm:prSet presAssocID="{441E82A4-9E72-4CDB-BFCE-93F5E5506847}" presName="Parent2" presStyleLbl="revTx" presStyleIdx="1" presStyleCnt="3" custScaleX="151456" custLinFactNeighborY="-3116">
        <dgm:presLayoutVars>
          <dgm:chMax val="1"/>
          <dgm:chPref val="1"/>
          <dgm:bulletEnabled val="1"/>
        </dgm:presLayoutVars>
      </dgm:prSet>
      <dgm:spPr/>
    </dgm:pt>
    <dgm:pt modelId="{00987AB0-A5D7-4EC4-B85C-7BA1E44210A3}" type="pres">
      <dgm:prSet presAssocID="{507DA712-EACF-4C2B-B9E1-B5B6BA16D5A3}" presName="Accent3" presStyleCnt="0"/>
      <dgm:spPr/>
    </dgm:pt>
    <dgm:pt modelId="{9E4DD2A0-EECF-4898-9C33-6C871F863E4F}" type="pres">
      <dgm:prSet presAssocID="{507DA712-EACF-4C2B-B9E1-B5B6BA16D5A3}" presName="Accent" presStyleLbl="node1" presStyleIdx="2" presStyleCnt="3" custScaleX="112444" custScaleY="107812" custLinFactNeighborY="5648"/>
      <dgm:spPr/>
    </dgm:pt>
    <dgm:pt modelId="{0492BB28-CDC1-485D-8491-50A116D70568}" type="pres">
      <dgm:prSet presAssocID="{507DA712-EACF-4C2B-B9E1-B5B6BA16D5A3}" presName="Parent3" presStyleLbl="revTx" presStyleIdx="2" presStyleCnt="3" custScaleX="141893" custLinFactNeighborX="1285" custLinFactNeighborY="8865">
        <dgm:presLayoutVars>
          <dgm:chMax val="1"/>
          <dgm:chPref val="1"/>
          <dgm:bulletEnabled val="1"/>
        </dgm:presLayoutVars>
      </dgm:prSet>
      <dgm:spPr/>
    </dgm:pt>
  </dgm:ptLst>
  <dgm:cxnLst>
    <dgm:cxn modelId="{396C7C04-85F1-45F2-AEE7-FB7765AF1A89}" type="presOf" srcId="{441E82A4-9E72-4CDB-BFCE-93F5E5506847}" destId="{A9D0A956-A37E-4F45-922D-1BE4868B21B0}" srcOrd="0" destOrd="0" presId="urn:microsoft.com/office/officeart/2009/layout/CircleArrowProcess"/>
    <dgm:cxn modelId="{ED78D432-230B-4C00-B5BD-77BB97D95611}" type="presOf" srcId="{507DA712-EACF-4C2B-B9E1-B5B6BA16D5A3}" destId="{0492BB28-CDC1-485D-8491-50A116D70568}" srcOrd="0" destOrd="0" presId="urn:microsoft.com/office/officeart/2009/layout/CircleArrowProcess"/>
    <dgm:cxn modelId="{8B88ED45-CABC-4BC6-A321-0CEE447AC12F}" srcId="{ED864C00-9F38-4926-A2A3-0AE66B72961D}" destId="{441E82A4-9E72-4CDB-BFCE-93F5E5506847}" srcOrd="1" destOrd="0" parTransId="{D9FF9E6E-7377-46F2-BF1B-0C095A409C3F}" sibTransId="{076BC3EC-C5C1-460F-9646-53432359510C}"/>
    <dgm:cxn modelId="{AD259147-6174-4372-A7B4-EB101238ABF1}" srcId="{ED864C00-9F38-4926-A2A3-0AE66B72961D}" destId="{8065D693-A436-4BC7-BB4C-C6E5C0DDBC38}" srcOrd="0" destOrd="0" parTransId="{B881AC80-E65A-4275-8AFC-7533C69F59C3}" sibTransId="{FD8C0C71-EC2E-4020-8ED1-AFE3BAD653A8}"/>
    <dgm:cxn modelId="{2D32D87F-7049-4F36-95DB-5758FCD992C9}" srcId="{ED864C00-9F38-4926-A2A3-0AE66B72961D}" destId="{507DA712-EACF-4C2B-B9E1-B5B6BA16D5A3}" srcOrd="2" destOrd="0" parTransId="{0338EE7A-07D9-4688-B7A0-4A105DC1AE70}" sibTransId="{3B01B24A-B67D-4BA7-8A42-E8734713732C}"/>
    <dgm:cxn modelId="{6D84D28A-41C9-4771-87AD-5A99A31C5EC9}" type="presOf" srcId="{8065D693-A436-4BC7-BB4C-C6E5C0DDBC38}" destId="{C0B4F996-1EF5-4580-AE78-F1C62D70AD2E}" srcOrd="0" destOrd="0" presId="urn:microsoft.com/office/officeart/2009/layout/CircleArrowProcess"/>
    <dgm:cxn modelId="{B40E26B2-1A19-4896-9FB1-4BA77277A809}" type="presOf" srcId="{ED864C00-9F38-4926-A2A3-0AE66B72961D}" destId="{32F4F6E6-5E3E-4A99-9250-8F045A9293FB}" srcOrd="0" destOrd="0" presId="urn:microsoft.com/office/officeart/2009/layout/CircleArrowProcess"/>
    <dgm:cxn modelId="{0A45E970-9471-4439-881D-FE0933E558B7}" type="presParOf" srcId="{32F4F6E6-5E3E-4A99-9250-8F045A9293FB}" destId="{00E0F18B-2591-4F66-B402-231CA165E0B8}" srcOrd="0" destOrd="0" presId="urn:microsoft.com/office/officeart/2009/layout/CircleArrowProcess"/>
    <dgm:cxn modelId="{CDD6032D-16FF-4917-B45E-80CD63A43AC2}" type="presParOf" srcId="{00E0F18B-2591-4F66-B402-231CA165E0B8}" destId="{E1A8511F-7431-4EDF-9C23-2835EC461869}" srcOrd="0" destOrd="0" presId="urn:microsoft.com/office/officeart/2009/layout/CircleArrowProcess"/>
    <dgm:cxn modelId="{5F3C3055-C910-4734-8BDC-A67E6AAE4013}" type="presParOf" srcId="{32F4F6E6-5E3E-4A99-9250-8F045A9293FB}" destId="{C0B4F996-1EF5-4580-AE78-F1C62D70AD2E}" srcOrd="1" destOrd="0" presId="urn:microsoft.com/office/officeart/2009/layout/CircleArrowProcess"/>
    <dgm:cxn modelId="{DB8BE204-053A-4BC2-B538-B0585FF4F3FF}" type="presParOf" srcId="{32F4F6E6-5E3E-4A99-9250-8F045A9293FB}" destId="{C180D008-72E4-447F-ACEC-08A30FD8D816}" srcOrd="2" destOrd="0" presId="urn:microsoft.com/office/officeart/2009/layout/CircleArrowProcess"/>
    <dgm:cxn modelId="{096208E6-E7BC-4D53-B4DC-478E9972647A}" type="presParOf" srcId="{C180D008-72E4-447F-ACEC-08A30FD8D816}" destId="{DB40FAA3-9D6F-4C5E-8A1E-D247AA1314E5}" srcOrd="0" destOrd="0" presId="urn:microsoft.com/office/officeart/2009/layout/CircleArrowProcess"/>
    <dgm:cxn modelId="{B1CEB1E1-796E-472B-9BE5-67D2FC8DD526}" type="presParOf" srcId="{32F4F6E6-5E3E-4A99-9250-8F045A9293FB}" destId="{A9D0A956-A37E-4F45-922D-1BE4868B21B0}" srcOrd="3" destOrd="0" presId="urn:microsoft.com/office/officeart/2009/layout/CircleArrowProcess"/>
    <dgm:cxn modelId="{23F7ADEE-27DA-4FD6-A4FC-1744434E074E}" type="presParOf" srcId="{32F4F6E6-5E3E-4A99-9250-8F045A9293FB}" destId="{00987AB0-A5D7-4EC4-B85C-7BA1E44210A3}" srcOrd="4" destOrd="0" presId="urn:microsoft.com/office/officeart/2009/layout/CircleArrowProcess"/>
    <dgm:cxn modelId="{E40141BF-0E43-4DA2-A7DA-6DB7EDF7D0EF}" type="presParOf" srcId="{00987AB0-A5D7-4EC4-B85C-7BA1E44210A3}" destId="{9E4DD2A0-EECF-4898-9C33-6C871F863E4F}" srcOrd="0" destOrd="0" presId="urn:microsoft.com/office/officeart/2009/layout/CircleArrowProcess"/>
    <dgm:cxn modelId="{88B79154-2057-48CE-8882-8FF3BA79BC38}" type="presParOf" srcId="{32F4F6E6-5E3E-4A99-9250-8F045A9293FB}" destId="{0492BB28-CDC1-485D-8491-50A116D70568}"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269B40-089F-470F-9AB9-03DD65653B24}" type="doc">
      <dgm:prSet loTypeId="urn:microsoft.com/office/officeart/2005/8/layout/pyramid3" loCatId="pyramid" qsTypeId="urn:microsoft.com/office/officeart/2005/8/quickstyle/simple1" qsCatId="simple" csTypeId="urn:microsoft.com/office/officeart/2005/8/colors/accent2_5" csCatId="accent2" phldr="1"/>
      <dgm:spPr/>
    </dgm:pt>
    <dgm:pt modelId="{4C7E2AB9-8183-40C6-A6D5-0E8699D56C9F}">
      <dgm:prSet phldrT="[Testo]" custT="1"/>
      <dgm:spPr/>
      <dgm:t>
        <a:bodyPr/>
        <a:lstStyle/>
        <a:p>
          <a:r>
            <a:rPr lang="it-IT" sz="1600" dirty="0">
              <a:latin typeface="Sniglet" panose="020B0604020202020204" charset="0"/>
            </a:rPr>
            <a:t> Approfondimento </a:t>
          </a:r>
        </a:p>
      </dgm:t>
    </dgm:pt>
    <dgm:pt modelId="{A8E3375A-4007-4032-BAE6-F47F2846127A}" type="parTrans" cxnId="{265D8440-C73E-4D10-A16B-3F2150376C4D}">
      <dgm:prSet/>
      <dgm:spPr/>
      <dgm:t>
        <a:bodyPr/>
        <a:lstStyle/>
        <a:p>
          <a:endParaRPr lang="it-IT"/>
        </a:p>
      </dgm:t>
    </dgm:pt>
    <dgm:pt modelId="{F27E1A0D-FCE1-46B9-9259-B5C68E7E1064}" type="sibTrans" cxnId="{265D8440-C73E-4D10-A16B-3F2150376C4D}">
      <dgm:prSet/>
      <dgm:spPr/>
      <dgm:t>
        <a:bodyPr/>
        <a:lstStyle/>
        <a:p>
          <a:endParaRPr lang="it-IT"/>
        </a:p>
      </dgm:t>
    </dgm:pt>
    <dgm:pt modelId="{CE8B0A5F-3E19-4740-B03C-F80E30596036}">
      <dgm:prSet phldrT="[Testo]" custT="1"/>
      <dgm:spPr/>
      <dgm:t>
        <a:bodyPr/>
        <a:lstStyle/>
        <a:p>
          <a:r>
            <a:rPr lang="it-IT" sz="1600" dirty="0">
              <a:latin typeface="Sniglet" panose="020B0604020202020204" charset="0"/>
            </a:rPr>
            <a:t>Test</a:t>
          </a:r>
        </a:p>
        <a:p>
          <a:r>
            <a:rPr lang="it-IT" sz="1600" dirty="0">
              <a:latin typeface="Sniglet" panose="020B0604020202020204" charset="0"/>
            </a:rPr>
            <a:t>Confronto </a:t>
          </a:r>
        </a:p>
      </dgm:t>
    </dgm:pt>
    <dgm:pt modelId="{5EE7EC95-E330-4150-9A0C-156EEE62177E}" type="parTrans" cxnId="{EC40D4DD-D504-46AB-8ECD-30C158C24D9C}">
      <dgm:prSet/>
      <dgm:spPr/>
      <dgm:t>
        <a:bodyPr/>
        <a:lstStyle/>
        <a:p>
          <a:endParaRPr lang="it-IT"/>
        </a:p>
      </dgm:t>
    </dgm:pt>
    <dgm:pt modelId="{9BFC7BD0-F42C-41BC-ACD1-5B1615BD6745}" type="sibTrans" cxnId="{EC40D4DD-D504-46AB-8ECD-30C158C24D9C}">
      <dgm:prSet/>
      <dgm:spPr/>
      <dgm:t>
        <a:bodyPr/>
        <a:lstStyle/>
        <a:p>
          <a:endParaRPr lang="it-IT"/>
        </a:p>
      </dgm:t>
    </dgm:pt>
    <dgm:pt modelId="{53CA7731-444C-4D7D-8D0D-210283710F27}">
      <dgm:prSet phldrT="[Testo]" custT="1"/>
      <dgm:spPr/>
      <dgm:t>
        <a:bodyPr/>
        <a:lstStyle/>
        <a:p>
          <a:r>
            <a:rPr lang="it-IT" sz="1600" dirty="0">
              <a:latin typeface="Sniglet" panose="020B0604020202020204" charset="0"/>
            </a:rPr>
            <a:t>Scelta</a:t>
          </a:r>
          <a:r>
            <a:rPr lang="it-IT" sz="1600" dirty="0"/>
            <a:t> </a:t>
          </a:r>
        </a:p>
      </dgm:t>
    </dgm:pt>
    <dgm:pt modelId="{5812D02B-845D-428A-BFFD-8F626F1D3BDE}" type="parTrans" cxnId="{21632205-B21D-4D58-8F57-1F860D09CAC3}">
      <dgm:prSet/>
      <dgm:spPr/>
      <dgm:t>
        <a:bodyPr/>
        <a:lstStyle/>
        <a:p>
          <a:endParaRPr lang="it-IT"/>
        </a:p>
      </dgm:t>
    </dgm:pt>
    <dgm:pt modelId="{317DBD03-BCAC-4433-9DB6-829CB5C89D38}" type="sibTrans" cxnId="{21632205-B21D-4D58-8F57-1F860D09CAC3}">
      <dgm:prSet/>
      <dgm:spPr/>
      <dgm:t>
        <a:bodyPr/>
        <a:lstStyle/>
        <a:p>
          <a:endParaRPr lang="it-IT"/>
        </a:p>
      </dgm:t>
    </dgm:pt>
    <dgm:pt modelId="{EB4F459E-C26C-4E45-8554-957BCA5F2CFC}">
      <dgm:prSet custT="1"/>
      <dgm:spPr/>
      <dgm:t>
        <a:bodyPr/>
        <a:lstStyle/>
        <a:p>
          <a:r>
            <a:rPr lang="it-IT" sz="1600" dirty="0">
              <a:latin typeface="Sniglet" panose="020B0604020202020204" charset="0"/>
            </a:rPr>
            <a:t>Esplorazione</a:t>
          </a:r>
        </a:p>
      </dgm:t>
    </dgm:pt>
    <dgm:pt modelId="{C328779C-5EA9-4778-92D0-8C102E754259}" type="parTrans" cxnId="{A9A43693-7CD7-4CAC-ADAF-058E7F2F3154}">
      <dgm:prSet/>
      <dgm:spPr/>
      <dgm:t>
        <a:bodyPr/>
        <a:lstStyle/>
        <a:p>
          <a:endParaRPr lang="it-IT"/>
        </a:p>
      </dgm:t>
    </dgm:pt>
    <dgm:pt modelId="{9BD59A5F-F742-4BE8-9B71-F36DE968B8F3}" type="sibTrans" cxnId="{A9A43693-7CD7-4CAC-ADAF-058E7F2F3154}">
      <dgm:prSet/>
      <dgm:spPr/>
      <dgm:t>
        <a:bodyPr/>
        <a:lstStyle/>
        <a:p>
          <a:endParaRPr lang="it-IT"/>
        </a:p>
      </dgm:t>
    </dgm:pt>
    <dgm:pt modelId="{EC896D04-4C13-47B0-96D2-D66CF2CDDB76}">
      <dgm:prSet custT="1"/>
      <dgm:spPr/>
      <dgm:t>
        <a:bodyPr/>
        <a:lstStyle/>
        <a:p>
          <a:r>
            <a:rPr lang="it-IT" sz="1600" dirty="0">
              <a:latin typeface="Sniglet" panose="020B0604020202020204" charset="0"/>
            </a:rPr>
            <a:t>1° selezione </a:t>
          </a:r>
        </a:p>
      </dgm:t>
    </dgm:pt>
    <dgm:pt modelId="{08AE4281-E02F-4633-98A9-B7C3B70369EE}" type="parTrans" cxnId="{2961A6FE-6C2B-441D-9F26-4C42D274DEAB}">
      <dgm:prSet/>
      <dgm:spPr/>
      <dgm:t>
        <a:bodyPr/>
        <a:lstStyle/>
        <a:p>
          <a:endParaRPr lang="it-IT"/>
        </a:p>
      </dgm:t>
    </dgm:pt>
    <dgm:pt modelId="{C01DA739-795F-4E1C-A164-3892B52CD9A0}" type="sibTrans" cxnId="{2961A6FE-6C2B-441D-9F26-4C42D274DEAB}">
      <dgm:prSet/>
      <dgm:spPr/>
      <dgm:t>
        <a:bodyPr/>
        <a:lstStyle/>
        <a:p>
          <a:endParaRPr lang="it-IT"/>
        </a:p>
      </dgm:t>
    </dgm:pt>
    <dgm:pt modelId="{12CC4B88-8641-49E8-A3D6-3735B82D0FE6}" type="pres">
      <dgm:prSet presAssocID="{1F269B40-089F-470F-9AB9-03DD65653B24}" presName="Name0" presStyleCnt="0">
        <dgm:presLayoutVars>
          <dgm:dir/>
          <dgm:animLvl val="lvl"/>
          <dgm:resizeHandles val="exact"/>
        </dgm:presLayoutVars>
      </dgm:prSet>
      <dgm:spPr/>
    </dgm:pt>
    <dgm:pt modelId="{E836D389-C551-48F6-B4E4-252BFCF97EDB}" type="pres">
      <dgm:prSet presAssocID="{EB4F459E-C26C-4E45-8554-957BCA5F2CFC}" presName="Name8" presStyleCnt="0"/>
      <dgm:spPr/>
    </dgm:pt>
    <dgm:pt modelId="{7DA439F6-89D6-4B9B-A39E-A298F7628599}" type="pres">
      <dgm:prSet presAssocID="{EB4F459E-C26C-4E45-8554-957BCA5F2CFC}" presName="level" presStyleLbl="node1" presStyleIdx="0" presStyleCnt="5" custScaleY="65620">
        <dgm:presLayoutVars>
          <dgm:chMax val="1"/>
          <dgm:bulletEnabled val="1"/>
        </dgm:presLayoutVars>
      </dgm:prSet>
      <dgm:spPr/>
    </dgm:pt>
    <dgm:pt modelId="{6B908397-78CB-4A64-9B55-2D63BA808884}" type="pres">
      <dgm:prSet presAssocID="{EB4F459E-C26C-4E45-8554-957BCA5F2CFC}" presName="levelTx" presStyleLbl="revTx" presStyleIdx="0" presStyleCnt="0">
        <dgm:presLayoutVars>
          <dgm:chMax val="1"/>
          <dgm:bulletEnabled val="1"/>
        </dgm:presLayoutVars>
      </dgm:prSet>
      <dgm:spPr/>
    </dgm:pt>
    <dgm:pt modelId="{E91C4D9D-2C21-462B-BCA2-7A4CA8F95A66}" type="pres">
      <dgm:prSet presAssocID="{EC896D04-4C13-47B0-96D2-D66CF2CDDB76}" presName="Name8" presStyleCnt="0"/>
      <dgm:spPr/>
    </dgm:pt>
    <dgm:pt modelId="{BC6E11F7-7F63-4611-91BF-6B52B3068A39}" type="pres">
      <dgm:prSet presAssocID="{EC896D04-4C13-47B0-96D2-D66CF2CDDB76}" presName="level" presStyleLbl="node1" presStyleIdx="1" presStyleCnt="5" custScaleY="71387">
        <dgm:presLayoutVars>
          <dgm:chMax val="1"/>
          <dgm:bulletEnabled val="1"/>
        </dgm:presLayoutVars>
      </dgm:prSet>
      <dgm:spPr/>
    </dgm:pt>
    <dgm:pt modelId="{CC5B799E-2DF5-48F7-BE28-81C4830E69D0}" type="pres">
      <dgm:prSet presAssocID="{EC896D04-4C13-47B0-96D2-D66CF2CDDB76}" presName="levelTx" presStyleLbl="revTx" presStyleIdx="0" presStyleCnt="0">
        <dgm:presLayoutVars>
          <dgm:chMax val="1"/>
          <dgm:bulletEnabled val="1"/>
        </dgm:presLayoutVars>
      </dgm:prSet>
      <dgm:spPr/>
    </dgm:pt>
    <dgm:pt modelId="{4E47BEB3-74F8-4093-B6EF-F88378A65795}" type="pres">
      <dgm:prSet presAssocID="{4C7E2AB9-8183-40C6-A6D5-0E8699D56C9F}" presName="Name8" presStyleCnt="0"/>
      <dgm:spPr/>
    </dgm:pt>
    <dgm:pt modelId="{2E800D03-06BB-445F-A7F7-2F2F84CA8050}" type="pres">
      <dgm:prSet presAssocID="{4C7E2AB9-8183-40C6-A6D5-0E8699D56C9F}" presName="level" presStyleLbl="node1" presStyleIdx="2" presStyleCnt="5" custScaleY="55506">
        <dgm:presLayoutVars>
          <dgm:chMax val="1"/>
          <dgm:bulletEnabled val="1"/>
        </dgm:presLayoutVars>
      </dgm:prSet>
      <dgm:spPr/>
    </dgm:pt>
    <dgm:pt modelId="{2EA2FA09-E905-438D-A331-8218F79267B9}" type="pres">
      <dgm:prSet presAssocID="{4C7E2AB9-8183-40C6-A6D5-0E8699D56C9F}" presName="levelTx" presStyleLbl="revTx" presStyleIdx="0" presStyleCnt="0">
        <dgm:presLayoutVars>
          <dgm:chMax val="1"/>
          <dgm:bulletEnabled val="1"/>
        </dgm:presLayoutVars>
      </dgm:prSet>
      <dgm:spPr/>
    </dgm:pt>
    <dgm:pt modelId="{C4D7E177-A152-4F18-8916-7A7878F3DFDF}" type="pres">
      <dgm:prSet presAssocID="{CE8B0A5F-3E19-4740-B03C-F80E30596036}" presName="Name8" presStyleCnt="0"/>
      <dgm:spPr/>
    </dgm:pt>
    <dgm:pt modelId="{F53E0DA5-2085-4448-82FD-9BA6A4461D95}" type="pres">
      <dgm:prSet presAssocID="{CE8B0A5F-3E19-4740-B03C-F80E30596036}" presName="level" presStyleLbl="node1" presStyleIdx="3" presStyleCnt="5" custScaleY="64601">
        <dgm:presLayoutVars>
          <dgm:chMax val="1"/>
          <dgm:bulletEnabled val="1"/>
        </dgm:presLayoutVars>
      </dgm:prSet>
      <dgm:spPr/>
    </dgm:pt>
    <dgm:pt modelId="{DBCACB1A-FA26-4361-A2CB-CB81CA2A8218}" type="pres">
      <dgm:prSet presAssocID="{CE8B0A5F-3E19-4740-B03C-F80E30596036}" presName="levelTx" presStyleLbl="revTx" presStyleIdx="0" presStyleCnt="0">
        <dgm:presLayoutVars>
          <dgm:chMax val="1"/>
          <dgm:bulletEnabled val="1"/>
        </dgm:presLayoutVars>
      </dgm:prSet>
      <dgm:spPr/>
    </dgm:pt>
    <dgm:pt modelId="{3EEDBEA1-F3AA-4D70-92AB-6A12FDB5AE4D}" type="pres">
      <dgm:prSet presAssocID="{53CA7731-444C-4D7D-8D0D-210283710F27}" presName="Name8" presStyleCnt="0"/>
      <dgm:spPr/>
    </dgm:pt>
    <dgm:pt modelId="{A0240FE6-0555-4F5E-B81D-D5083AB89452}" type="pres">
      <dgm:prSet presAssocID="{53CA7731-444C-4D7D-8D0D-210283710F27}" presName="level" presStyleLbl="node1" presStyleIdx="4" presStyleCnt="5">
        <dgm:presLayoutVars>
          <dgm:chMax val="1"/>
          <dgm:bulletEnabled val="1"/>
        </dgm:presLayoutVars>
      </dgm:prSet>
      <dgm:spPr/>
    </dgm:pt>
    <dgm:pt modelId="{3186D6E9-049D-4F9E-A4E9-72A07FE7C254}" type="pres">
      <dgm:prSet presAssocID="{53CA7731-444C-4D7D-8D0D-210283710F27}" presName="levelTx" presStyleLbl="revTx" presStyleIdx="0" presStyleCnt="0">
        <dgm:presLayoutVars>
          <dgm:chMax val="1"/>
          <dgm:bulletEnabled val="1"/>
        </dgm:presLayoutVars>
      </dgm:prSet>
      <dgm:spPr/>
    </dgm:pt>
  </dgm:ptLst>
  <dgm:cxnLst>
    <dgm:cxn modelId="{21632205-B21D-4D58-8F57-1F860D09CAC3}" srcId="{1F269B40-089F-470F-9AB9-03DD65653B24}" destId="{53CA7731-444C-4D7D-8D0D-210283710F27}" srcOrd="4" destOrd="0" parTransId="{5812D02B-845D-428A-BFFD-8F626F1D3BDE}" sibTransId="{317DBD03-BCAC-4433-9DB6-829CB5C89D38}"/>
    <dgm:cxn modelId="{558C6607-E346-4612-8E0B-451582FEC8D1}" type="presOf" srcId="{CE8B0A5F-3E19-4740-B03C-F80E30596036}" destId="{DBCACB1A-FA26-4361-A2CB-CB81CA2A8218}" srcOrd="1" destOrd="0" presId="urn:microsoft.com/office/officeart/2005/8/layout/pyramid3"/>
    <dgm:cxn modelId="{7C997F15-30B5-4DBE-96E5-813C467E15D9}" type="presOf" srcId="{1F269B40-089F-470F-9AB9-03DD65653B24}" destId="{12CC4B88-8641-49E8-A3D6-3735B82D0FE6}" srcOrd="0" destOrd="0" presId="urn:microsoft.com/office/officeart/2005/8/layout/pyramid3"/>
    <dgm:cxn modelId="{B9285A1B-D18D-4932-A17C-0E610103D6F3}" type="presOf" srcId="{4C7E2AB9-8183-40C6-A6D5-0E8699D56C9F}" destId="{2E800D03-06BB-445F-A7F7-2F2F84CA8050}" srcOrd="0" destOrd="0" presId="urn:microsoft.com/office/officeart/2005/8/layout/pyramid3"/>
    <dgm:cxn modelId="{53AEAE27-6F6C-46B4-8384-46CC8607EB59}" type="presOf" srcId="{53CA7731-444C-4D7D-8D0D-210283710F27}" destId="{A0240FE6-0555-4F5E-B81D-D5083AB89452}" srcOrd="0" destOrd="0" presId="urn:microsoft.com/office/officeart/2005/8/layout/pyramid3"/>
    <dgm:cxn modelId="{79017D2F-FE74-45BA-AC65-E7FB126048B7}" type="presOf" srcId="{EB4F459E-C26C-4E45-8554-957BCA5F2CFC}" destId="{7DA439F6-89D6-4B9B-A39E-A298F7628599}" srcOrd="0" destOrd="0" presId="urn:microsoft.com/office/officeart/2005/8/layout/pyramid3"/>
    <dgm:cxn modelId="{59996433-EFA1-464C-9E08-876A790B45AC}" type="presOf" srcId="{CE8B0A5F-3E19-4740-B03C-F80E30596036}" destId="{F53E0DA5-2085-4448-82FD-9BA6A4461D95}" srcOrd="0" destOrd="0" presId="urn:microsoft.com/office/officeart/2005/8/layout/pyramid3"/>
    <dgm:cxn modelId="{265D8440-C73E-4D10-A16B-3F2150376C4D}" srcId="{1F269B40-089F-470F-9AB9-03DD65653B24}" destId="{4C7E2AB9-8183-40C6-A6D5-0E8699D56C9F}" srcOrd="2" destOrd="0" parTransId="{A8E3375A-4007-4032-BAE6-F47F2846127A}" sibTransId="{F27E1A0D-FCE1-46B9-9259-B5C68E7E1064}"/>
    <dgm:cxn modelId="{729BA864-9759-4F6B-B46F-8EDD84675F3E}" type="presOf" srcId="{EC896D04-4C13-47B0-96D2-D66CF2CDDB76}" destId="{BC6E11F7-7F63-4611-91BF-6B52B3068A39}" srcOrd="0" destOrd="0" presId="urn:microsoft.com/office/officeart/2005/8/layout/pyramid3"/>
    <dgm:cxn modelId="{ABFFEB7D-5EFA-468C-9D76-04061A0F9563}" type="presOf" srcId="{EB4F459E-C26C-4E45-8554-957BCA5F2CFC}" destId="{6B908397-78CB-4A64-9B55-2D63BA808884}" srcOrd="1" destOrd="0" presId="urn:microsoft.com/office/officeart/2005/8/layout/pyramid3"/>
    <dgm:cxn modelId="{E1A3F182-02CB-4B4D-8A68-50D3DFC93641}" type="presOf" srcId="{EC896D04-4C13-47B0-96D2-D66CF2CDDB76}" destId="{CC5B799E-2DF5-48F7-BE28-81C4830E69D0}" srcOrd="1" destOrd="0" presId="urn:microsoft.com/office/officeart/2005/8/layout/pyramid3"/>
    <dgm:cxn modelId="{533BF682-5069-4ACB-9DF8-536CA5E202CD}" type="presOf" srcId="{53CA7731-444C-4D7D-8D0D-210283710F27}" destId="{3186D6E9-049D-4F9E-A4E9-72A07FE7C254}" srcOrd="1" destOrd="0" presId="urn:microsoft.com/office/officeart/2005/8/layout/pyramid3"/>
    <dgm:cxn modelId="{A9A43693-7CD7-4CAC-ADAF-058E7F2F3154}" srcId="{1F269B40-089F-470F-9AB9-03DD65653B24}" destId="{EB4F459E-C26C-4E45-8554-957BCA5F2CFC}" srcOrd="0" destOrd="0" parTransId="{C328779C-5EA9-4778-92D0-8C102E754259}" sibTransId="{9BD59A5F-F742-4BE8-9B71-F36DE968B8F3}"/>
    <dgm:cxn modelId="{EC40D4DD-D504-46AB-8ECD-30C158C24D9C}" srcId="{1F269B40-089F-470F-9AB9-03DD65653B24}" destId="{CE8B0A5F-3E19-4740-B03C-F80E30596036}" srcOrd="3" destOrd="0" parTransId="{5EE7EC95-E330-4150-9A0C-156EEE62177E}" sibTransId="{9BFC7BD0-F42C-41BC-ACD1-5B1615BD6745}"/>
    <dgm:cxn modelId="{626163FE-F7E4-4AE7-A988-40F24785795E}" type="presOf" srcId="{4C7E2AB9-8183-40C6-A6D5-0E8699D56C9F}" destId="{2EA2FA09-E905-438D-A331-8218F79267B9}" srcOrd="1" destOrd="0" presId="urn:microsoft.com/office/officeart/2005/8/layout/pyramid3"/>
    <dgm:cxn modelId="{2961A6FE-6C2B-441D-9F26-4C42D274DEAB}" srcId="{1F269B40-089F-470F-9AB9-03DD65653B24}" destId="{EC896D04-4C13-47B0-96D2-D66CF2CDDB76}" srcOrd="1" destOrd="0" parTransId="{08AE4281-E02F-4633-98A9-B7C3B70369EE}" sibTransId="{C01DA739-795F-4E1C-A164-3892B52CD9A0}"/>
    <dgm:cxn modelId="{055AE2BA-659D-431C-9D91-1A9B4604E59E}" type="presParOf" srcId="{12CC4B88-8641-49E8-A3D6-3735B82D0FE6}" destId="{E836D389-C551-48F6-B4E4-252BFCF97EDB}" srcOrd="0" destOrd="0" presId="urn:microsoft.com/office/officeart/2005/8/layout/pyramid3"/>
    <dgm:cxn modelId="{D62454F4-BA7F-4F83-9F2B-ED7E5A590D5D}" type="presParOf" srcId="{E836D389-C551-48F6-B4E4-252BFCF97EDB}" destId="{7DA439F6-89D6-4B9B-A39E-A298F7628599}" srcOrd="0" destOrd="0" presId="urn:microsoft.com/office/officeart/2005/8/layout/pyramid3"/>
    <dgm:cxn modelId="{FA6B8D59-F2E7-47A0-A9CE-067DA7C6458E}" type="presParOf" srcId="{E836D389-C551-48F6-B4E4-252BFCF97EDB}" destId="{6B908397-78CB-4A64-9B55-2D63BA808884}" srcOrd="1" destOrd="0" presId="urn:microsoft.com/office/officeart/2005/8/layout/pyramid3"/>
    <dgm:cxn modelId="{36E90033-6881-497D-9C20-F461E34FE884}" type="presParOf" srcId="{12CC4B88-8641-49E8-A3D6-3735B82D0FE6}" destId="{E91C4D9D-2C21-462B-BCA2-7A4CA8F95A66}" srcOrd="1" destOrd="0" presId="urn:microsoft.com/office/officeart/2005/8/layout/pyramid3"/>
    <dgm:cxn modelId="{738AE977-4E98-4B62-B346-574F19BA482E}" type="presParOf" srcId="{E91C4D9D-2C21-462B-BCA2-7A4CA8F95A66}" destId="{BC6E11F7-7F63-4611-91BF-6B52B3068A39}" srcOrd="0" destOrd="0" presId="urn:microsoft.com/office/officeart/2005/8/layout/pyramid3"/>
    <dgm:cxn modelId="{3C5ED879-B1FA-438B-A6FE-AB948D3C08F3}" type="presParOf" srcId="{E91C4D9D-2C21-462B-BCA2-7A4CA8F95A66}" destId="{CC5B799E-2DF5-48F7-BE28-81C4830E69D0}" srcOrd="1" destOrd="0" presId="urn:microsoft.com/office/officeart/2005/8/layout/pyramid3"/>
    <dgm:cxn modelId="{2A578315-DE2D-45D3-8BFE-DDAA3325FA87}" type="presParOf" srcId="{12CC4B88-8641-49E8-A3D6-3735B82D0FE6}" destId="{4E47BEB3-74F8-4093-B6EF-F88378A65795}" srcOrd="2" destOrd="0" presId="urn:microsoft.com/office/officeart/2005/8/layout/pyramid3"/>
    <dgm:cxn modelId="{DDE90474-B6FC-426E-BAC7-BB8AAAE3DA5D}" type="presParOf" srcId="{4E47BEB3-74F8-4093-B6EF-F88378A65795}" destId="{2E800D03-06BB-445F-A7F7-2F2F84CA8050}" srcOrd="0" destOrd="0" presId="urn:microsoft.com/office/officeart/2005/8/layout/pyramid3"/>
    <dgm:cxn modelId="{95D9C23D-FCED-4977-9B63-691CD68AC5B7}" type="presParOf" srcId="{4E47BEB3-74F8-4093-B6EF-F88378A65795}" destId="{2EA2FA09-E905-438D-A331-8218F79267B9}" srcOrd="1" destOrd="0" presId="urn:microsoft.com/office/officeart/2005/8/layout/pyramid3"/>
    <dgm:cxn modelId="{C1607AED-62F2-44FC-99A2-CD4247278D71}" type="presParOf" srcId="{12CC4B88-8641-49E8-A3D6-3735B82D0FE6}" destId="{C4D7E177-A152-4F18-8916-7A7878F3DFDF}" srcOrd="3" destOrd="0" presId="urn:microsoft.com/office/officeart/2005/8/layout/pyramid3"/>
    <dgm:cxn modelId="{AC4FD3DA-208E-457A-8832-CC64BDA38B3B}" type="presParOf" srcId="{C4D7E177-A152-4F18-8916-7A7878F3DFDF}" destId="{F53E0DA5-2085-4448-82FD-9BA6A4461D95}" srcOrd="0" destOrd="0" presId="urn:microsoft.com/office/officeart/2005/8/layout/pyramid3"/>
    <dgm:cxn modelId="{9E25B0BA-4EA0-4FD2-BE22-0259E78B3B57}" type="presParOf" srcId="{C4D7E177-A152-4F18-8916-7A7878F3DFDF}" destId="{DBCACB1A-FA26-4361-A2CB-CB81CA2A8218}" srcOrd="1" destOrd="0" presId="urn:microsoft.com/office/officeart/2005/8/layout/pyramid3"/>
    <dgm:cxn modelId="{C0A27AA4-75CA-4AF5-BBE3-3A5BBDFB8EAE}" type="presParOf" srcId="{12CC4B88-8641-49E8-A3D6-3735B82D0FE6}" destId="{3EEDBEA1-F3AA-4D70-92AB-6A12FDB5AE4D}" srcOrd="4" destOrd="0" presId="urn:microsoft.com/office/officeart/2005/8/layout/pyramid3"/>
    <dgm:cxn modelId="{BB684D49-AD11-42EC-82C0-3633761F46A7}" type="presParOf" srcId="{3EEDBEA1-F3AA-4D70-92AB-6A12FDB5AE4D}" destId="{A0240FE6-0555-4F5E-B81D-D5083AB89452}" srcOrd="0" destOrd="0" presId="urn:microsoft.com/office/officeart/2005/8/layout/pyramid3"/>
    <dgm:cxn modelId="{CA77D524-5C41-4F52-B0E1-410C6CA17B8A}" type="presParOf" srcId="{3EEDBEA1-F3AA-4D70-92AB-6A12FDB5AE4D}" destId="{3186D6E9-049D-4F9E-A4E9-72A07FE7C254}"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A4B9C9-B076-420A-8EC2-DB9E5C12F8F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F22E292A-E98E-4E56-89A7-374943E5F003}">
      <dgm:prSet phldrT="[Testo]" custT="1"/>
      <dgm:spPr>
        <a:xfrm>
          <a:off x="4403" y="83272"/>
          <a:ext cx="1687904" cy="355489"/>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gm:spPr>
      <dgm:t>
        <a:bodyPr/>
        <a:lstStyle/>
        <a:p>
          <a:r>
            <a:rPr lang="it-IT" sz="1200" b="1" dirty="0">
              <a:solidFill>
                <a:sysClr val="windowText" lastClr="000000"/>
              </a:solidFill>
              <a:latin typeface="Sniglet" panose="020B0604020202020204" charset="0"/>
              <a:ea typeface="+mn-ea"/>
              <a:cs typeface="+mn-cs"/>
            </a:rPr>
            <a:t>ANALISI DELLA DOMANDA</a:t>
          </a:r>
        </a:p>
      </dgm:t>
    </dgm:pt>
    <dgm:pt modelId="{BB74C05F-64B1-4595-9BC5-6837BC3223BD}" type="parTrans" cxnId="{6859775E-A8F1-4D6F-B10A-7379EE49C15A}">
      <dgm:prSet/>
      <dgm:spPr/>
      <dgm:t>
        <a:bodyPr/>
        <a:lstStyle/>
        <a:p>
          <a:endParaRPr lang="it-IT"/>
        </a:p>
      </dgm:t>
    </dgm:pt>
    <dgm:pt modelId="{59DCC4B6-FE30-4E67-B375-627802D0BA36}" type="sibTrans" cxnId="{6859775E-A8F1-4D6F-B10A-7379EE49C15A}">
      <dgm:prSet/>
      <dgm:spPr/>
      <dgm:t>
        <a:bodyPr/>
        <a:lstStyle/>
        <a:p>
          <a:endParaRPr lang="it-IT"/>
        </a:p>
      </dgm:t>
    </dgm:pt>
    <dgm:pt modelId="{EB923979-D24F-4115-95F8-AB3F9E2E6531}">
      <dgm:prSet phldrT="[Testo]" custT="1"/>
      <dgm:spPr>
        <a:xfrm>
          <a:off x="4403" y="438762"/>
          <a:ext cx="1687904" cy="203130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Domanda (implicita/esplicita)</a:t>
          </a:r>
          <a:endParaRPr lang="it-IT" sz="1100" dirty="0">
            <a:solidFill>
              <a:schemeClr val="tx1"/>
            </a:solidFill>
            <a:latin typeface="Sniglet" panose="020B0604020202020204" charset="0"/>
            <a:ea typeface="+mn-ea"/>
            <a:cs typeface="Calibri" panose="020F0502020204030204" pitchFamily="34" charset="0"/>
          </a:endParaRPr>
        </a:p>
      </dgm:t>
    </dgm:pt>
    <dgm:pt modelId="{F31807E4-6CFA-4AA0-957C-C4F6CBE4D818}" type="parTrans" cxnId="{F6F7747F-E57D-4AAF-B358-F71135F738B4}">
      <dgm:prSet/>
      <dgm:spPr/>
      <dgm:t>
        <a:bodyPr/>
        <a:lstStyle/>
        <a:p>
          <a:endParaRPr lang="it-IT"/>
        </a:p>
      </dgm:t>
    </dgm:pt>
    <dgm:pt modelId="{E1B06DA2-DB15-4AFC-943F-FB93DA61E11A}" type="sibTrans" cxnId="{F6F7747F-E57D-4AAF-B358-F71135F738B4}">
      <dgm:prSet/>
      <dgm:spPr/>
      <dgm:t>
        <a:bodyPr/>
        <a:lstStyle/>
        <a:p>
          <a:endParaRPr lang="it-IT"/>
        </a:p>
      </dgm:t>
    </dgm:pt>
    <dgm:pt modelId="{6EE522BA-BD05-4532-8937-E0AF7725127B}">
      <dgm:prSet phldrT="[Testo]" custT="1"/>
      <dgm:spPr>
        <a:xfrm>
          <a:off x="1928614" y="83272"/>
          <a:ext cx="1687904" cy="355489"/>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gm:spPr>
      <dgm:t>
        <a:bodyPr/>
        <a:lstStyle/>
        <a:p>
          <a:r>
            <a:rPr lang="it-IT" sz="1200" b="1" dirty="0">
              <a:solidFill>
                <a:sysClr val="windowText" lastClr="000000"/>
              </a:solidFill>
              <a:latin typeface="Sniglet" panose="020B0604020202020204" charset="0"/>
              <a:ea typeface="+mn-ea"/>
              <a:cs typeface="+mn-cs"/>
            </a:rPr>
            <a:t>ESPLORAZIONE</a:t>
          </a:r>
        </a:p>
      </dgm:t>
    </dgm:pt>
    <dgm:pt modelId="{3DAE3F27-09DF-4106-983F-2614976A3ED3}" type="parTrans" cxnId="{FFE6F212-2E38-4A31-B6B5-267051DFB0D4}">
      <dgm:prSet/>
      <dgm:spPr/>
      <dgm:t>
        <a:bodyPr/>
        <a:lstStyle/>
        <a:p>
          <a:endParaRPr lang="it-IT"/>
        </a:p>
      </dgm:t>
    </dgm:pt>
    <dgm:pt modelId="{3D071903-7319-4F74-A4C5-D460F8D1BCBC}" type="sibTrans" cxnId="{FFE6F212-2E38-4A31-B6B5-267051DFB0D4}">
      <dgm:prSet/>
      <dgm:spPr/>
      <dgm:t>
        <a:bodyPr/>
        <a:lstStyle/>
        <a:p>
          <a:endParaRPr lang="it-IT"/>
        </a:p>
      </dgm:t>
    </dgm:pt>
    <dgm:pt modelId="{552AC871-C3DE-4C0E-9463-16A66E8F7BB1}">
      <dgm:prSet phldrT="[Testo]" custT="1"/>
      <dgm:spPr>
        <a:xfrm>
          <a:off x="1928614" y="438762"/>
          <a:ext cx="1687904" cy="203130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kern="1200" dirty="0">
              <a:solidFill>
                <a:sysClr val="windowText" lastClr="000000">
                  <a:hueOff val="0"/>
                  <a:satOff val="0"/>
                  <a:lumOff val="0"/>
                  <a:alphaOff val="0"/>
                </a:sysClr>
              </a:solidFill>
              <a:latin typeface="Sniglet" panose="020B0604020202020204" charset="0"/>
              <a:ea typeface="+mn-ea"/>
              <a:cs typeface="+mn-cs"/>
            </a:rPr>
            <a:t>Interessi/valori</a:t>
          </a:r>
          <a:br>
            <a:rPr lang="it-CH" sz="1100" kern="1200" dirty="0">
              <a:solidFill>
                <a:sysClr val="windowText" lastClr="000000">
                  <a:hueOff val="0"/>
                  <a:satOff val="0"/>
                  <a:lumOff val="0"/>
                  <a:alphaOff val="0"/>
                </a:sysClr>
              </a:solidFill>
              <a:latin typeface="Sniglet" panose="020B0604020202020204" charset="0"/>
              <a:ea typeface="+mn-ea"/>
              <a:cs typeface="+mn-cs"/>
            </a:rPr>
          </a:br>
          <a:endParaRPr lang="it-IT" sz="1100" kern="1200" dirty="0">
            <a:solidFill>
              <a:sysClr val="windowText" lastClr="000000">
                <a:hueOff val="0"/>
                <a:satOff val="0"/>
                <a:lumOff val="0"/>
                <a:alphaOff val="0"/>
              </a:sysClr>
            </a:solidFill>
            <a:latin typeface="Sniglet" panose="020B0604020202020204" charset="0"/>
            <a:ea typeface="+mn-ea"/>
            <a:cs typeface="+mn-cs"/>
          </a:endParaRPr>
        </a:p>
      </dgm:t>
    </dgm:pt>
    <dgm:pt modelId="{D50D7FA5-79EF-4C54-95C0-9F7CBA667D45}" type="parTrans" cxnId="{51A3068C-864E-4497-B3CD-7661338BFD70}">
      <dgm:prSet/>
      <dgm:spPr/>
      <dgm:t>
        <a:bodyPr/>
        <a:lstStyle/>
        <a:p>
          <a:endParaRPr lang="it-IT"/>
        </a:p>
      </dgm:t>
    </dgm:pt>
    <dgm:pt modelId="{03221C34-3FA1-48EA-BCDD-2F9588D5863D}" type="sibTrans" cxnId="{51A3068C-864E-4497-B3CD-7661338BFD70}">
      <dgm:prSet/>
      <dgm:spPr/>
      <dgm:t>
        <a:bodyPr/>
        <a:lstStyle/>
        <a:p>
          <a:endParaRPr lang="it-IT"/>
        </a:p>
      </dgm:t>
    </dgm:pt>
    <dgm:pt modelId="{3566444C-DA61-4041-8EC3-2D410DF81DC2}">
      <dgm:prSet phldrT="[Testo]" custT="1"/>
      <dgm:spPr>
        <a:xfrm>
          <a:off x="3852825" y="83272"/>
          <a:ext cx="1687904" cy="355489"/>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gm:spPr>
      <dgm:t>
        <a:bodyPr/>
        <a:lstStyle/>
        <a:p>
          <a:r>
            <a:rPr lang="it-IT" sz="1200" b="1" dirty="0">
              <a:solidFill>
                <a:sysClr val="windowText" lastClr="000000"/>
              </a:solidFill>
              <a:latin typeface="Sniglet" panose="020B0604020202020204" charset="0"/>
              <a:ea typeface="+mn-ea"/>
              <a:cs typeface="+mn-cs"/>
            </a:rPr>
            <a:t>FORMULAZIONE DI POSSIBILI PROGETTI</a:t>
          </a:r>
        </a:p>
      </dgm:t>
    </dgm:pt>
    <dgm:pt modelId="{45A413AD-DCCD-4549-B468-03901009E260}" type="parTrans" cxnId="{DB723CAD-6126-484F-807F-E04F3457E70D}">
      <dgm:prSet/>
      <dgm:spPr/>
      <dgm:t>
        <a:bodyPr/>
        <a:lstStyle/>
        <a:p>
          <a:endParaRPr lang="it-IT"/>
        </a:p>
      </dgm:t>
    </dgm:pt>
    <dgm:pt modelId="{C0EF043C-FDB3-4095-B650-CB0A80C96488}" type="sibTrans" cxnId="{DB723CAD-6126-484F-807F-E04F3457E70D}">
      <dgm:prSet/>
      <dgm:spPr/>
      <dgm:t>
        <a:bodyPr/>
        <a:lstStyle/>
        <a:p>
          <a:endParaRPr lang="it-IT"/>
        </a:p>
      </dgm:t>
    </dgm:pt>
    <dgm:pt modelId="{A05C2475-F8CB-403E-9B04-24B231C1FDBD}">
      <dgm:prSet phldrT="[Testo]" custT="1"/>
      <dgm:spPr>
        <a:xfrm>
          <a:off x="3852825" y="438762"/>
          <a:ext cx="1687904" cy="203130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Elaborazione di varie soluzioni possibili</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62332504-6C9E-4014-A594-075300221103}" type="parTrans" cxnId="{495FCC52-EE43-48D9-8E05-CC8290F864F0}">
      <dgm:prSet/>
      <dgm:spPr/>
      <dgm:t>
        <a:bodyPr/>
        <a:lstStyle/>
        <a:p>
          <a:endParaRPr lang="it-IT"/>
        </a:p>
      </dgm:t>
    </dgm:pt>
    <dgm:pt modelId="{7BCAACDF-9769-4754-ACA4-8EB3CA5FB25E}" type="sibTrans" cxnId="{495FCC52-EE43-48D9-8E05-CC8290F864F0}">
      <dgm:prSet/>
      <dgm:spPr/>
      <dgm:t>
        <a:bodyPr/>
        <a:lstStyle/>
        <a:p>
          <a:endParaRPr lang="it-IT"/>
        </a:p>
      </dgm:t>
    </dgm:pt>
    <dgm:pt modelId="{3ED32CFD-4D0C-4853-BAE8-79B7C6D6F5F3}">
      <dgm:prSet custT="1"/>
      <dgm:spPr>
        <a:xfrm>
          <a:off x="5777036" y="83272"/>
          <a:ext cx="1687904" cy="355489"/>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gm:spPr>
      <dgm:t>
        <a:bodyPr/>
        <a:lstStyle/>
        <a:p>
          <a:r>
            <a:rPr lang="it-IT" sz="1200" b="1" dirty="0">
              <a:solidFill>
                <a:sysClr val="windowText" lastClr="000000"/>
              </a:solidFill>
              <a:latin typeface="Sniglet" panose="020B0604020202020204" charset="0"/>
              <a:ea typeface="+mn-ea"/>
              <a:cs typeface="+mn-cs"/>
            </a:rPr>
            <a:t>DECISIONE</a:t>
          </a:r>
        </a:p>
      </dgm:t>
    </dgm:pt>
    <dgm:pt modelId="{3E6D887D-E386-4B54-B132-C662CCDCC82D}" type="parTrans" cxnId="{085E68C6-917A-451D-8416-3EBA83E8A977}">
      <dgm:prSet/>
      <dgm:spPr/>
      <dgm:t>
        <a:bodyPr/>
        <a:lstStyle/>
        <a:p>
          <a:endParaRPr lang="it-IT"/>
        </a:p>
      </dgm:t>
    </dgm:pt>
    <dgm:pt modelId="{5DD1587B-92FF-4DD4-8AC5-F18CF2584740}" type="sibTrans" cxnId="{085E68C6-917A-451D-8416-3EBA83E8A977}">
      <dgm:prSet/>
      <dgm:spPr/>
      <dgm:t>
        <a:bodyPr/>
        <a:lstStyle/>
        <a:p>
          <a:endParaRPr lang="it-IT"/>
        </a:p>
      </dgm:t>
    </dgm:pt>
    <dgm:pt modelId="{B200BD8E-E97A-4FCE-82C1-1C49E52CF6DD}">
      <dgm:prSet custT="1"/>
      <dgm:spPr>
        <a:xfrm>
          <a:off x="7701247" y="83272"/>
          <a:ext cx="1687904" cy="355489"/>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gm:spPr>
      <dgm:t>
        <a:bodyPr/>
        <a:lstStyle/>
        <a:p>
          <a:r>
            <a:rPr lang="it-IT" sz="1200" b="1" i="0" dirty="0">
              <a:solidFill>
                <a:sysClr val="windowText" lastClr="000000"/>
              </a:solidFill>
              <a:latin typeface="Sniglet" panose="020B0604020202020204" charset="0"/>
              <a:ea typeface="+mn-ea"/>
              <a:cs typeface="+mn-cs"/>
            </a:rPr>
            <a:t>REALIZZAZIONE</a:t>
          </a:r>
        </a:p>
      </dgm:t>
    </dgm:pt>
    <dgm:pt modelId="{88F267D7-080A-4640-8F58-C0FB9ED4A62E}" type="parTrans" cxnId="{370984EC-99A9-45E2-AAC9-A2C32EE2F1CA}">
      <dgm:prSet/>
      <dgm:spPr/>
      <dgm:t>
        <a:bodyPr/>
        <a:lstStyle/>
        <a:p>
          <a:endParaRPr lang="it-IT"/>
        </a:p>
      </dgm:t>
    </dgm:pt>
    <dgm:pt modelId="{7026AEF7-571A-4EAB-AE7B-52F4E6C19121}" type="sibTrans" cxnId="{370984EC-99A9-45E2-AAC9-A2C32EE2F1CA}">
      <dgm:prSet/>
      <dgm:spPr/>
      <dgm:t>
        <a:bodyPr/>
        <a:lstStyle/>
        <a:p>
          <a:endParaRPr lang="it-IT"/>
        </a:p>
      </dgm:t>
    </dgm:pt>
    <dgm:pt modelId="{B02F34A2-E94B-41B6-AD49-AC31FC295B13}">
      <dgm:prSet custT="1"/>
      <dgm:spPr>
        <a:xfrm>
          <a:off x="5777036" y="438762"/>
          <a:ext cx="1687904" cy="203130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Scelta consapevole</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B76C70B5-DF7A-478C-8BFE-31055639D335}" type="parTrans" cxnId="{9C9C1F53-1AA6-42F0-A9F3-E06E744EA5CD}">
      <dgm:prSet/>
      <dgm:spPr/>
      <dgm:t>
        <a:bodyPr/>
        <a:lstStyle/>
        <a:p>
          <a:endParaRPr lang="it-IT"/>
        </a:p>
      </dgm:t>
    </dgm:pt>
    <dgm:pt modelId="{A9B2AFEE-2A42-4193-93D9-24CB53CB8C21}" type="sibTrans" cxnId="{9C9C1F53-1AA6-42F0-A9F3-E06E744EA5CD}">
      <dgm:prSet/>
      <dgm:spPr/>
      <dgm:t>
        <a:bodyPr/>
        <a:lstStyle/>
        <a:p>
          <a:endParaRPr lang="it-IT"/>
        </a:p>
      </dgm:t>
    </dgm:pt>
    <dgm:pt modelId="{D01222DF-B1C6-4EDC-B19A-471563D0A9C4}">
      <dgm:prSet custT="1"/>
      <dgm:spPr>
        <a:xfrm>
          <a:off x="7701247" y="438762"/>
          <a:ext cx="1687904" cy="203130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Passaggio all’azione</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2ABE9949-F307-41DC-991E-F6D11B2B6708}" type="parTrans" cxnId="{05FB2B3E-596B-4A8D-ABED-5B824B8B4E94}">
      <dgm:prSet/>
      <dgm:spPr/>
      <dgm:t>
        <a:bodyPr/>
        <a:lstStyle/>
        <a:p>
          <a:endParaRPr lang="it-IT"/>
        </a:p>
      </dgm:t>
    </dgm:pt>
    <dgm:pt modelId="{7A75BA81-B4FA-4033-863C-063C14F51032}" type="sibTrans" cxnId="{05FB2B3E-596B-4A8D-ABED-5B824B8B4E94}">
      <dgm:prSet/>
      <dgm:spPr/>
      <dgm:t>
        <a:bodyPr/>
        <a:lstStyle/>
        <a:p>
          <a:endParaRPr lang="it-IT"/>
        </a:p>
      </dgm:t>
    </dgm:pt>
    <dgm:pt modelId="{C063036F-278D-4AF2-B2AB-01BFC5853959}">
      <dgm:prSet phldrT="[Testo]" custT="1"/>
      <dgm:spPr>
        <a:xfrm>
          <a:off x="4403"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Bisogni</a:t>
          </a:r>
          <a:endParaRPr lang="it-IT" sz="1100" dirty="0">
            <a:solidFill>
              <a:schemeClr val="tx1"/>
            </a:solidFill>
            <a:latin typeface="Sniglet" panose="020B0604020202020204" charset="0"/>
            <a:ea typeface="+mn-ea"/>
            <a:cs typeface="Calibri" panose="020F0502020204030204" pitchFamily="34" charset="0"/>
          </a:endParaRPr>
        </a:p>
      </dgm:t>
    </dgm:pt>
    <dgm:pt modelId="{48888E3E-145E-4136-925D-A8B03E991CBD}" type="parTrans" cxnId="{381DD4FF-E65B-46C1-A065-D461E72028BC}">
      <dgm:prSet/>
      <dgm:spPr/>
      <dgm:t>
        <a:bodyPr/>
        <a:lstStyle/>
        <a:p>
          <a:endParaRPr lang="it-IT"/>
        </a:p>
      </dgm:t>
    </dgm:pt>
    <dgm:pt modelId="{A97876D9-25AB-41EF-A201-CD771E5C82A0}" type="sibTrans" cxnId="{381DD4FF-E65B-46C1-A065-D461E72028BC}">
      <dgm:prSet/>
      <dgm:spPr/>
      <dgm:t>
        <a:bodyPr/>
        <a:lstStyle/>
        <a:p>
          <a:endParaRPr lang="it-IT"/>
        </a:p>
      </dgm:t>
    </dgm:pt>
    <dgm:pt modelId="{5209650D-8B7E-41F0-9A17-6AD1BDE3AB11}">
      <dgm:prSet phldrT="[Testo]" custT="1"/>
      <dgm:spPr>
        <a:xfrm>
          <a:off x="4403"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Aspettative</a:t>
          </a:r>
          <a:b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br>
          <a: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 </a:t>
          </a:r>
          <a:endParaRPr lang="it-IT" sz="1100" dirty="0">
            <a:solidFill>
              <a:schemeClr val="tx1"/>
            </a:solidFill>
            <a:latin typeface="Sniglet" panose="020B0604020202020204" charset="0"/>
            <a:ea typeface="+mn-ea"/>
            <a:cs typeface="Calibri" panose="020F0502020204030204" pitchFamily="34" charset="0"/>
          </a:endParaRPr>
        </a:p>
      </dgm:t>
    </dgm:pt>
    <dgm:pt modelId="{C8223990-1480-47B7-9F2D-1C69E110AD74}" type="parTrans" cxnId="{E4AEC3D9-AE76-4634-AE96-9E30488CD3B0}">
      <dgm:prSet/>
      <dgm:spPr/>
      <dgm:t>
        <a:bodyPr/>
        <a:lstStyle/>
        <a:p>
          <a:endParaRPr lang="it-IT"/>
        </a:p>
      </dgm:t>
    </dgm:pt>
    <dgm:pt modelId="{D30E3DB8-24EE-4FFD-A533-19E4DC6E4AB6}" type="sibTrans" cxnId="{E4AEC3D9-AE76-4634-AE96-9E30488CD3B0}">
      <dgm:prSet/>
      <dgm:spPr/>
      <dgm:t>
        <a:bodyPr/>
        <a:lstStyle/>
        <a:p>
          <a:endParaRPr lang="it-IT"/>
        </a:p>
      </dgm:t>
    </dgm:pt>
    <dgm:pt modelId="{7090B6F0-BCDD-420E-80D2-DC31EE1407C4}">
      <dgm:prSet phldrT="[Testo]" custT="1"/>
      <dgm:spPr>
        <a:xfrm>
          <a:off x="4403"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Idee e obiettivi </a:t>
          </a:r>
          <a:b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br>
          <a:endParaRPr lang="it-IT" sz="1100" dirty="0">
            <a:solidFill>
              <a:schemeClr val="tx1"/>
            </a:solidFill>
            <a:latin typeface="Sniglet" panose="020B0604020202020204" charset="0"/>
            <a:ea typeface="+mn-ea"/>
            <a:cs typeface="Calibri" panose="020F0502020204030204" pitchFamily="34" charset="0"/>
          </a:endParaRPr>
        </a:p>
      </dgm:t>
    </dgm:pt>
    <dgm:pt modelId="{A4A321CF-2B9B-4BCA-A16F-F682DB3C5119}" type="parTrans" cxnId="{5C9C9E27-4336-4993-9EAD-5D0AEA18D08F}">
      <dgm:prSet/>
      <dgm:spPr/>
      <dgm:t>
        <a:bodyPr/>
        <a:lstStyle/>
        <a:p>
          <a:endParaRPr lang="it-IT"/>
        </a:p>
      </dgm:t>
    </dgm:pt>
    <dgm:pt modelId="{AA369F8B-CEC7-405F-82ED-08EAD071C047}" type="sibTrans" cxnId="{5C9C9E27-4336-4993-9EAD-5D0AEA18D08F}">
      <dgm:prSet/>
      <dgm:spPr/>
      <dgm:t>
        <a:bodyPr/>
        <a:lstStyle/>
        <a:p>
          <a:endParaRPr lang="it-IT"/>
        </a:p>
      </dgm:t>
    </dgm:pt>
    <dgm:pt modelId="{92417EE4-D2D4-466A-AC75-68A698DCB81E}">
      <dgm:prSet phldrT="[Testo]" custT="1"/>
      <dgm:spPr>
        <a:xfrm>
          <a:off x="4403"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Passi già intrapresi</a:t>
          </a:r>
          <a:endParaRPr lang="it-IT" sz="1100" dirty="0">
            <a:solidFill>
              <a:schemeClr val="tx1"/>
            </a:solidFill>
            <a:latin typeface="Sniglet" panose="020B0604020202020204" charset="0"/>
            <a:ea typeface="+mn-ea"/>
            <a:cs typeface="Calibri" panose="020F0502020204030204" pitchFamily="34" charset="0"/>
          </a:endParaRPr>
        </a:p>
      </dgm:t>
    </dgm:pt>
    <dgm:pt modelId="{B424073B-1F23-4E2E-B069-F661F36EBE16}" type="parTrans" cxnId="{10316DE7-7A1B-4979-AB85-A22FEA143970}">
      <dgm:prSet/>
      <dgm:spPr/>
      <dgm:t>
        <a:bodyPr/>
        <a:lstStyle/>
        <a:p>
          <a:endParaRPr lang="it-IT"/>
        </a:p>
      </dgm:t>
    </dgm:pt>
    <dgm:pt modelId="{CD163404-3121-4A99-9F76-FB182FAB94F0}" type="sibTrans" cxnId="{10316DE7-7A1B-4979-AB85-A22FEA143970}">
      <dgm:prSet/>
      <dgm:spPr/>
      <dgm:t>
        <a:bodyPr/>
        <a:lstStyle/>
        <a:p>
          <a:endParaRPr lang="it-IT"/>
        </a:p>
      </dgm:t>
    </dgm:pt>
    <dgm:pt modelId="{2F7465BD-64FD-48AF-A5A8-C1AE99B5C9D4}">
      <dgm:prSet phldrT="[Testo]" custT="1"/>
      <dgm:spPr>
        <a:xfrm>
          <a:off x="4403"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050" dirty="0">
            <a:solidFill>
              <a:schemeClr val="tx1"/>
            </a:solidFill>
            <a:latin typeface="Sniglet" panose="020B0604020202020204" charset="0"/>
            <a:ea typeface="+mn-ea"/>
            <a:cs typeface="Calibri" panose="020F0502020204030204" pitchFamily="34" charset="0"/>
          </a:endParaRPr>
        </a:p>
      </dgm:t>
    </dgm:pt>
    <dgm:pt modelId="{0B0C19C9-1612-41F5-BC83-2FC082C0D787}" type="parTrans" cxnId="{79A7D98A-1EA2-4685-A317-BA47895FC704}">
      <dgm:prSet/>
      <dgm:spPr/>
      <dgm:t>
        <a:bodyPr/>
        <a:lstStyle/>
        <a:p>
          <a:endParaRPr lang="it-IT"/>
        </a:p>
      </dgm:t>
    </dgm:pt>
    <dgm:pt modelId="{6FAFFF68-85A5-45C6-89E9-5F4D3E2C523F}" type="sibTrans" cxnId="{79A7D98A-1EA2-4685-A317-BA47895FC704}">
      <dgm:prSet/>
      <dgm:spPr/>
      <dgm:t>
        <a:bodyPr/>
        <a:lstStyle/>
        <a:p>
          <a:endParaRPr lang="it-IT"/>
        </a:p>
      </dgm:t>
    </dgm:pt>
    <dgm:pt modelId="{55337477-DB94-4821-884B-F1187C3A0052}">
      <dgm:prSet phldrT="[Testo]" custT="1"/>
      <dgm:spPr>
        <a:xfrm>
          <a:off x="1928614"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IT" sz="1100" kern="1200" dirty="0">
              <a:solidFill>
                <a:sysClr val="windowText" lastClr="000000">
                  <a:hueOff val="0"/>
                  <a:satOff val="0"/>
                  <a:lumOff val="0"/>
                  <a:alphaOff val="0"/>
                </a:sysClr>
              </a:solidFill>
              <a:latin typeface="Sniglet" panose="020B0604020202020204" charset="0"/>
              <a:ea typeface="+mn-ea"/>
              <a:cs typeface="+mn-cs"/>
            </a:rPr>
            <a:t>Motivazione</a:t>
          </a:r>
          <a:br>
            <a:rPr lang="it-IT" sz="1100" kern="1200" dirty="0">
              <a:solidFill>
                <a:sysClr val="windowText" lastClr="000000">
                  <a:hueOff val="0"/>
                  <a:satOff val="0"/>
                  <a:lumOff val="0"/>
                  <a:alphaOff val="0"/>
                </a:sysClr>
              </a:solidFill>
              <a:latin typeface="Sniglet" panose="020B0604020202020204" charset="0"/>
              <a:ea typeface="+mn-ea"/>
              <a:cs typeface="+mn-cs"/>
            </a:rPr>
          </a:br>
          <a:endParaRPr lang="it-IT" sz="1100" kern="1200" dirty="0">
            <a:solidFill>
              <a:sysClr val="windowText" lastClr="000000">
                <a:hueOff val="0"/>
                <a:satOff val="0"/>
                <a:lumOff val="0"/>
                <a:alphaOff val="0"/>
              </a:sysClr>
            </a:solidFill>
            <a:latin typeface="Sniglet" panose="020B0604020202020204" charset="0"/>
            <a:ea typeface="+mn-ea"/>
            <a:cs typeface="+mn-cs"/>
          </a:endParaRPr>
        </a:p>
      </dgm:t>
    </dgm:pt>
    <dgm:pt modelId="{E13191D4-FDDF-4B49-9A77-D70E34DEDE24}" type="parTrans" cxnId="{3F8B34E0-1A94-42CB-8A65-4A0D09BF2039}">
      <dgm:prSet/>
      <dgm:spPr/>
      <dgm:t>
        <a:bodyPr/>
        <a:lstStyle/>
        <a:p>
          <a:endParaRPr lang="it-IT"/>
        </a:p>
      </dgm:t>
    </dgm:pt>
    <dgm:pt modelId="{045A5F77-36EE-4C9A-827E-59BB05441727}" type="sibTrans" cxnId="{3F8B34E0-1A94-42CB-8A65-4A0D09BF2039}">
      <dgm:prSet/>
      <dgm:spPr/>
      <dgm:t>
        <a:bodyPr/>
        <a:lstStyle/>
        <a:p>
          <a:endParaRPr lang="it-IT"/>
        </a:p>
      </dgm:t>
    </dgm:pt>
    <dgm:pt modelId="{D2D28CC8-3B10-40D4-A9F4-22BE8262122B}">
      <dgm:prSet phldrT="[Testo]" custT="1"/>
      <dgm:spPr>
        <a:xfrm>
          <a:off x="1928614"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IT" sz="1100" kern="1200" dirty="0">
              <a:solidFill>
                <a:sysClr val="windowText" lastClr="000000">
                  <a:hueOff val="0"/>
                  <a:satOff val="0"/>
                  <a:lumOff val="0"/>
                  <a:alphaOff val="0"/>
                </a:sysClr>
              </a:solidFill>
              <a:latin typeface="Sniglet" panose="020B0604020202020204" charset="0"/>
              <a:ea typeface="+mn-ea"/>
              <a:cs typeface="+mn-cs"/>
            </a:rPr>
            <a:t>Opportunità formative (ambiti, particolarità, percorsi) </a:t>
          </a:r>
        </a:p>
      </dgm:t>
    </dgm:pt>
    <dgm:pt modelId="{732757DB-02E3-477E-9A83-8A433E0CAE8F}" type="parTrans" cxnId="{DB9AE8D4-BCCC-46F5-A29E-5AB0F4FAF492}">
      <dgm:prSet/>
      <dgm:spPr/>
      <dgm:t>
        <a:bodyPr/>
        <a:lstStyle/>
        <a:p>
          <a:endParaRPr lang="it-IT"/>
        </a:p>
      </dgm:t>
    </dgm:pt>
    <dgm:pt modelId="{41900939-9F2F-4DA2-A7A7-53B81C34B739}" type="sibTrans" cxnId="{DB9AE8D4-BCCC-46F5-A29E-5AB0F4FAF492}">
      <dgm:prSet/>
      <dgm:spPr/>
      <dgm:t>
        <a:bodyPr/>
        <a:lstStyle/>
        <a:p>
          <a:endParaRPr lang="it-IT"/>
        </a:p>
      </dgm:t>
    </dgm:pt>
    <dgm:pt modelId="{B2AA108D-AD8A-4339-9038-BFBB1059E300}">
      <dgm:prSet phldrT="[Testo]" custT="1"/>
      <dgm:spPr>
        <a:xfrm>
          <a:off x="3852825"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Vengono immaginate nuove possibilità</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EC0654C8-4B77-4FA8-8553-6130D921317B}" type="parTrans" cxnId="{1D42F8E0-C584-4BFF-A1A4-791FA64E9C57}">
      <dgm:prSet/>
      <dgm:spPr/>
      <dgm:t>
        <a:bodyPr/>
        <a:lstStyle/>
        <a:p>
          <a:endParaRPr lang="it-IT"/>
        </a:p>
      </dgm:t>
    </dgm:pt>
    <dgm:pt modelId="{F9D2DBC0-2796-4328-A009-582EC10107CB}" type="sibTrans" cxnId="{1D42F8E0-C584-4BFF-A1A4-791FA64E9C57}">
      <dgm:prSet/>
      <dgm:spPr/>
      <dgm:t>
        <a:bodyPr/>
        <a:lstStyle/>
        <a:p>
          <a:endParaRPr lang="it-IT"/>
        </a:p>
      </dgm:t>
    </dgm:pt>
    <dgm:pt modelId="{0B4C8180-AB97-43CC-97BA-1E07534ED621}">
      <dgm:prSet phldrT="[Testo]" custT="1"/>
      <dgm:spPr>
        <a:xfrm>
          <a:off x="3852825"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Queste piste sono approfondite, testate, affinate ed eventualmente scartate</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D800899A-CB34-47DB-8200-E3BF9457E2BA}" type="parTrans" cxnId="{D148D0F4-2DD2-400D-B7E9-B6A661DDDBEB}">
      <dgm:prSet/>
      <dgm:spPr/>
      <dgm:t>
        <a:bodyPr/>
        <a:lstStyle/>
        <a:p>
          <a:endParaRPr lang="it-IT"/>
        </a:p>
      </dgm:t>
    </dgm:pt>
    <dgm:pt modelId="{DA9D271D-FD65-46F2-A48A-2D8C19B0ABEB}" type="sibTrans" cxnId="{D148D0F4-2DD2-400D-B7E9-B6A661DDDBEB}">
      <dgm:prSet/>
      <dgm:spPr/>
      <dgm:t>
        <a:bodyPr/>
        <a:lstStyle/>
        <a:p>
          <a:endParaRPr lang="it-IT"/>
        </a:p>
      </dgm:t>
    </dgm:pt>
    <dgm:pt modelId="{AEBE14A5-D6D1-4301-9B2F-124F1FBE727A}">
      <dgm:prSet custT="1"/>
      <dgm:spPr>
        <a:xfrm>
          <a:off x="5777036"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Alternative stimolanti e realizzabili</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9BC9DDD2-44AB-4B1F-A391-330253539071}" type="parTrans" cxnId="{B3BE610C-5DF6-4AD3-A5BE-07BF02E1904A}">
      <dgm:prSet/>
      <dgm:spPr/>
      <dgm:t>
        <a:bodyPr/>
        <a:lstStyle/>
        <a:p>
          <a:endParaRPr lang="it-IT"/>
        </a:p>
      </dgm:t>
    </dgm:pt>
    <dgm:pt modelId="{B62ED035-4E36-432B-80E2-D66DA8391478}" type="sibTrans" cxnId="{B3BE610C-5DF6-4AD3-A5BE-07BF02E1904A}">
      <dgm:prSet/>
      <dgm:spPr/>
      <dgm:t>
        <a:bodyPr/>
        <a:lstStyle/>
        <a:p>
          <a:endParaRPr lang="it-IT"/>
        </a:p>
      </dgm:t>
    </dgm:pt>
    <dgm:pt modelId="{4D108535-E754-4F4D-B378-4CCEB7B51E55}">
      <dgm:prSet custT="1"/>
      <dgm:spPr>
        <a:xfrm>
          <a:off x="5777036"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IT" sz="1100" dirty="0">
              <a:solidFill>
                <a:sysClr val="windowText" lastClr="000000">
                  <a:hueOff val="0"/>
                  <a:satOff val="0"/>
                  <a:lumOff val="0"/>
                  <a:alphaOff val="0"/>
                </a:sysClr>
              </a:solidFill>
              <a:latin typeface="Sniglet" panose="020B0604020202020204" charset="0"/>
              <a:ea typeface="+mn-ea"/>
              <a:cs typeface="+mn-cs"/>
            </a:rPr>
            <a:t>Volontà, competenza, autonomia</a:t>
          </a:r>
        </a:p>
      </dgm:t>
    </dgm:pt>
    <dgm:pt modelId="{15AB7052-8E42-4957-B571-199FE5EBE8AD}" type="parTrans" cxnId="{6EDA0988-5CD1-405A-BCF3-C961438DCAEB}">
      <dgm:prSet/>
      <dgm:spPr/>
      <dgm:t>
        <a:bodyPr/>
        <a:lstStyle/>
        <a:p>
          <a:endParaRPr lang="it-IT"/>
        </a:p>
      </dgm:t>
    </dgm:pt>
    <dgm:pt modelId="{5D2BAB75-63A4-48E3-A8A5-7BA5C7DD6FDD}" type="sibTrans" cxnId="{6EDA0988-5CD1-405A-BCF3-C961438DCAEB}">
      <dgm:prSet/>
      <dgm:spPr/>
      <dgm:t>
        <a:bodyPr/>
        <a:lstStyle/>
        <a:p>
          <a:endParaRPr lang="it-IT"/>
        </a:p>
      </dgm:t>
    </dgm:pt>
    <dgm:pt modelId="{80E2AFEE-504F-4AE2-A76B-1DE24074EAC6}">
      <dgm:prSet custT="1"/>
      <dgm:spPr>
        <a:xfrm>
          <a:off x="7701247"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Strategie</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651CD773-A4E8-4D34-AD7E-825B31291E27}" type="parTrans" cxnId="{BAF2787D-BECD-4E32-9086-7E2F057D84E0}">
      <dgm:prSet/>
      <dgm:spPr/>
      <dgm:t>
        <a:bodyPr/>
        <a:lstStyle/>
        <a:p>
          <a:endParaRPr lang="it-IT"/>
        </a:p>
      </dgm:t>
    </dgm:pt>
    <dgm:pt modelId="{E0A44087-8E76-4483-A5E9-AEADE2CB5D62}" type="sibTrans" cxnId="{BAF2787D-BECD-4E32-9086-7E2F057D84E0}">
      <dgm:prSet/>
      <dgm:spPr/>
      <dgm:t>
        <a:bodyPr/>
        <a:lstStyle/>
        <a:p>
          <a:endParaRPr lang="it-IT"/>
        </a:p>
      </dgm:t>
    </dgm:pt>
    <dgm:pt modelId="{68D49860-4AA2-4206-8BE4-9288A32B17FF}">
      <dgm:prSet custT="1"/>
      <dgm:spPr>
        <a:xfrm>
          <a:off x="7701247"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dirty="0">
              <a:solidFill>
                <a:sysClr val="windowText" lastClr="000000">
                  <a:hueOff val="0"/>
                  <a:satOff val="0"/>
                  <a:lumOff val="0"/>
                  <a:alphaOff val="0"/>
                </a:sysClr>
              </a:solidFill>
              <a:latin typeface="Sniglet" panose="020B0604020202020204" charset="0"/>
              <a:ea typeface="+mn-ea"/>
              <a:cs typeface="+mn-cs"/>
            </a:rPr>
            <a:t>Passi da compiere</a:t>
          </a: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F6BD4224-CD53-4E05-8330-736E0908D699}" type="parTrans" cxnId="{AD17BD68-CAC4-4F8E-B8A0-D6CA9329267C}">
      <dgm:prSet/>
      <dgm:spPr/>
      <dgm:t>
        <a:bodyPr/>
        <a:lstStyle/>
        <a:p>
          <a:endParaRPr lang="it-IT"/>
        </a:p>
      </dgm:t>
    </dgm:pt>
    <dgm:pt modelId="{4B606FA2-1F34-48B3-B077-126367ECF0D1}" type="sibTrans" cxnId="{AD17BD68-CAC4-4F8E-B8A0-D6CA9329267C}">
      <dgm:prSet/>
      <dgm:spPr/>
      <dgm:t>
        <a:bodyPr/>
        <a:lstStyle/>
        <a:p>
          <a:endParaRPr lang="it-IT"/>
        </a:p>
      </dgm:t>
    </dgm:pt>
    <dgm:pt modelId="{F2493024-50C7-4DC0-A6AB-52202E8566BD}">
      <dgm:prSet phldrT="[Testo]" custT="1"/>
      <dgm:spPr>
        <a:xfrm>
          <a:off x="4403"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chemeClr val="tx1"/>
            </a:solidFill>
            <a:latin typeface="Sniglet" panose="020B0604020202020204" charset="0"/>
            <a:ea typeface="+mn-ea"/>
            <a:cs typeface="Calibri" panose="020F0502020204030204" pitchFamily="34" charset="0"/>
          </a:endParaRPr>
        </a:p>
      </dgm:t>
    </dgm:pt>
    <dgm:pt modelId="{E91222F0-1438-489D-BE6F-00B913A2063C}" type="parTrans" cxnId="{7BF207B2-117A-432E-8E78-2649B4EC9CA7}">
      <dgm:prSet/>
      <dgm:spPr/>
      <dgm:t>
        <a:bodyPr/>
        <a:lstStyle/>
        <a:p>
          <a:endParaRPr lang="it-CH"/>
        </a:p>
      </dgm:t>
    </dgm:pt>
    <dgm:pt modelId="{CF525445-EEE8-4522-9381-90B659D08FD8}" type="sibTrans" cxnId="{7BF207B2-117A-432E-8E78-2649B4EC9CA7}">
      <dgm:prSet/>
      <dgm:spPr/>
      <dgm:t>
        <a:bodyPr/>
        <a:lstStyle/>
        <a:p>
          <a:endParaRPr lang="it-CH"/>
        </a:p>
      </dgm:t>
    </dgm:pt>
    <dgm:pt modelId="{929E1A31-6B42-4868-8173-7086839BAD26}">
      <dgm:prSet phldrT="[Testo]" custT="1"/>
      <dgm:spPr>
        <a:xfrm>
          <a:off x="4403"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chemeClr val="tx1"/>
            </a:solidFill>
            <a:latin typeface="Sniglet" panose="020B0604020202020204" charset="0"/>
            <a:ea typeface="+mn-ea"/>
            <a:cs typeface="Calibri" panose="020F0502020204030204" pitchFamily="34" charset="0"/>
          </a:endParaRPr>
        </a:p>
      </dgm:t>
    </dgm:pt>
    <dgm:pt modelId="{C417EDE7-4A9E-4C7B-9CAE-6B153D0894D7}" type="parTrans" cxnId="{EB487ED5-40F3-4345-91AC-EE654DEDD9FC}">
      <dgm:prSet/>
      <dgm:spPr/>
      <dgm:t>
        <a:bodyPr/>
        <a:lstStyle/>
        <a:p>
          <a:endParaRPr lang="it-CH"/>
        </a:p>
      </dgm:t>
    </dgm:pt>
    <dgm:pt modelId="{34A908C8-F677-4D1D-8702-F567EC566070}" type="sibTrans" cxnId="{EB487ED5-40F3-4345-91AC-EE654DEDD9FC}">
      <dgm:prSet/>
      <dgm:spPr/>
      <dgm:t>
        <a:bodyPr/>
        <a:lstStyle/>
        <a:p>
          <a:endParaRPr lang="it-CH"/>
        </a:p>
      </dgm:t>
    </dgm:pt>
    <dgm:pt modelId="{53ADD04C-F91E-42C5-9EA9-284B465801BE}">
      <dgm:prSet phldrT="[Testo]" custT="1"/>
      <dgm:spPr>
        <a:xfrm>
          <a:off x="1928614"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CH" sz="1100" kern="1200" dirty="0">
              <a:solidFill>
                <a:sysClr val="windowText" lastClr="000000">
                  <a:hueOff val="0"/>
                  <a:satOff val="0"/>
                  <a:lumOff val="0"/>
                  <a:alphaOff val="0"/>
                </a:sysClr>
              </a:solidFill>
              <a:latin typeface="Sniglet" panose="020B0604020202020204" charset="0"/>
              <a:ea typeface="+mn-ea"/>
              <a:cs typeface="+mn-cs"/>
            </a:rPr>
            <a:t>Capacità/competenze</a:t>
          </a:r>
          <a:endParaRPr lang="it-IT" sz="1100" kern="1200" dirty="0">
            <a:solidFill>
              <a:sysClr val="windowText" lastClr="000000">
                <a:hueOff val="0"/>
                <a:satOff val="0"/>
                <a:lumOff val="0"/>
                <a:alphaOff val="0"/>
              </a:sysClr>
            </a:solidFill>
            <a:latin typeface="Sniglet" panose="020B0604020202020204" charset="0"/>
            <a:ea typeface="+mn-ea"/>
            <a:cs typeface="+mn-cs"/>
          </a:endParaRPr>
        </a:p>
      </dgm:t>
    </dgm:pt>
    <dgm:pt modelId="{F3E8A3FB-0D34-4B60-AA05-5455A2DCF029}" type="parTrans" cxnId="{D97F4799-92A3-4911-B73B-BB5072EB4262}">
      <dgm:prSet/>
      <dgm:spPr/>
      <dgm:t>
        <a:bodyPr/>
        <a:lstStyle/>
        <a:p>
          <a:endParaRPr lang="it-CH"/>
        </a:p>
      </dgm:t>
    </dgm:pt>
    <dgm:pt modelId="{BC9B5BCF-B1EB-4832-B299-A43CAC39FAFE}" type="sibTrans" cxnId="{D97F4799-92A3-4911-B73B-BB5072EB4262}">
      <dgm:prSet/>
      <dgm:spPr/>
      <dgm:t>
        <a:bodyPr/>
        <a:lstStyle/>
        <a:p>
          <a:endParaRPr lang="it-CH"/>
        </a:p>
      </dgm:t>
    </dgm:pt>
    <dgm:pt modelId="{24BD1EC8-6BBD-47C8-A01E-EB6A29C8F7E4}">
      <dgm:prSet phldrT="[Testo]" custT="1"/>
      <dgm:spPr>
        <a:xfrm>
          <a:off x="1928614"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r>
            <a:rPr lang="it-IT" sz="1100" kern="1200" dirty="0">
              <a:solidFill>
                <a:sysClr val="windowText" lastClr="000000">
                  <a:hueOff val="0"/>
                  <a:satOff val="0"/>
                  <a:lumOff val="0"/>
                  <a:alphaOff val="0"/>
                </a:sysClr>
              </a:solidFill>
              <a:latin typeface="Sniglet" panose="020B0604020202020204" charset="0"/>
              <a:ea typeface="+mn-ea"/>
              <a:cs typeface="+mn-cs"/>
            </a:rPr>
            <a:t>Ambizioni</a:t>
          </a:r>
          <a:br>
            <a:rPr lang="it-IT" sz="1100" kern="1200" dirty="0">
              <a:solidFill>
                <a:sysClr val="windowText" lastClr="000000">
                  <a:hueOff val="0"/>
                  <a:satOff val="0"/>
                  <a:lumOff val="0"/>
                  <a:alphaOff val="0"/>
                </a:sysClr>
              </a:solidFill>
              <a:latin typeface="Sniglet" panose="020B0604020202020204" charset="0"/>
              <a:ea typeface="+mn-ea"/>
              <a:cs typeface="+mn-cs"/>
            </a:rPr>
          </a:br>
          <a:r>
            <a:rPr lang="it-IT" sz="1100" kern="1200" dirty="0">
              <a:solidFill>
                <a:sysClr val="windowText" lastClr="000000">
                  <a:hueOff val="0"/>
                  <a:satOff val="0"/>
                  <a:lumOff val="0"/>
                  <a:alphaOff val="0"/>
                </a:sysClr>
              </a:solidFill>
              <a:latin typeface="Sniglet" panose="020B0604020202020204" charset="0"/>
              <a:ea typeface="+mn-ea"/>
              <a:cs typeface="+mn-cs"/>
            </a:rPr>
            <a:t> </a:t>
          </a:r>
        </a:p>
      </dgm:t>
    </dgm:pt>
    <dgm:pt modelId="{7DC35A37-DD09-4286-8A45-5A8080356B7A}" type="parTrans" cxnId="{AA2249EB-AFC9-446C-982D-580D52DC99C7}">
      <dgm:prSet/>
      <dgm:spPr/>
      <dgm:t>
        <a:bodyPr/>
        <a:lstStyle/>
        <a:p>
          <a:endParaRPr lang="it-CH"/>
        </a:p>
      </dgm:t>
    </dgm:pt>
    <dgm:pt modelId="{1501B504-5F28-4A5E-A000-4ED6A93CD036}" type="sibTrans" cxnId="{AA2249EB-AFC9-446C-982D-580D52DC99C7}">
      <dgm:prSet/>
      <dgm:spPr/>
      <dgm:t>
        <a:bodyPr/>
        <a:lstStyle/>
        <a:p>
          <a:endParaRPr lang="it-CH"/>
        </a:p>
      </dgm:t>
    </dgm:pt>
    <dgm:pt modelId="{EFA0B83E-3152-42B4-907D-E649D1F81498}">
      <dgm:prSet phldrT="[Testo]" custT="1"/>
      <dgm:spPr>
        <a:xfrm>
          <a:off x="1928614"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kern="1200" dirty="0">
            <a:solidFill>
              <a:sysClr val="windowText" lastClr="000000">
                <a:hueOff val="0"/>
                <a:satOff val="0"/>
                <a:lumOff val="0"/>
                <a:alphaOff val="0"/>
              </a:sysClr>
            </a:solidFill>
            <a:latin typeface="Sniglet" panose="020B0604020202020204" charset="0"/>
            <a:ea typeface="+mn-ea"/>
            <a:cs typeface="+mn-cs"/>
          </a:endParaRPr>
        </a:p>
      </dgm:t>
    </dgm:pt>
    <dgm:pt modelId="{0119275E-66E3-48F8-93E6-83AF16CEE498}" type="parTrans" cxnId="{1AEFE67D-B45A-4CED-9C6F-72737A2BCFC4}">
      <dgm:prSet/>
      <dgm:spPr/>
      <dgm:t>
        <a:bodyPr/>
        <a:lstStyle/>
        <a:p>
          <a:endParaRPr lang="it-CH"/>
        </a:p>
      </dgm:t>
    </dgm:pt>
    <dgm:pt modelId="{45F395DE-B239-4A64-B002-3327E406A979}" type="sibTrans" cxnId="{1AEFE67D-B45A-4CED-9C6F-72737A2BCFC4}">
      <dgm:prSet/>
      <dgm:spPr/>
      <dgm:t>
        <a:bodyPr/>
        <a:lstStyle/>
        <a:p>
          <a:endParaRPr lang="it-CH"/>
        </a:p>
      </dgm:t>
    </dgm:pt>
    <dgm:pt modelId="{1959A06A-B13D-4204-BA6D-C195BBA1643D}">
      <dgm:prSet phldrT="[Testo]" custT="1"/>
      <dgm:spPr>
        <a:xfrm>
          <a:off x="3852825"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BE01FFC6-A228-4D3F-9E6E-DA72499789C2}" type="parTrans" cxnId="{C7BDDB8B-6A47-4F83-8E0B-599495511136}">
      <dgm:prSet/>
      <dgm:spPr/>
      <dgm:t>
        <a:bodyPr/>
        <a:lstStyle/>
        <a:p>
          <a:endParaRPr lang="it-CH"/>
        </a:p>
      </dgm:t>
    </dgm:pt>
    <dgm:pt modelId="{C94031A2-6816-41DA-A29B-B1E4C99B7163}" type="sibTrans" cxnId="{C7BDDB8B-6A47-4F83-8E0B-599495511136}">
      <dgm:prSet/>
      <dgm:spPr/>
      <dgm:t>
        <a:bodyPr/>
        <a:lstStyle/>
        <a:p>
          <a:endParaRPr lang="it-CH"/>
        </a:p>
      </dgm:t>
    </dgm:pt>
    <dgm:pt modelId="{18777231-ED37-4A8B-8B95-75E7C01AF45B}">
      <dgm:prSet phldrT="[Testo]" custT="1"/>
      <dgm:spPr>
        <a:xfrm>
          <a:off x="3852825"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A0F0B4BB-5435-4017-9BC0-91878B126CB8}" type="parTrans" cxnId="{849E5211-6582-4C78-BEF0-ABB1C3FDA834}">
      <dgm:prSet/>
      <dgm:spPr/>
      <dgm:t>
        <a:bodyPr/>
        <a:lstStyle/>
        <a:p>
          <a:endParaRPr lang="it-CH"/>
        </a:p>
      </dgm:t>
    </dgm:pt>
    <dgm:pt modelId="{57B2DB97-4A23-4DA6-8AC7-882998DCD2ED}" type="sibTrans" cxnId="{849E5211-6582-4C78-BEF0-ABB1C3FDA834}">
      <dgm:prSet/>
      <dgm:spPr/>
      <dgm:t>
        <a:bodyPr/>
        <a:lstStyle/>
        <a:p>
          <a:endParaRPr lang="it-CH"/>
        </a:p>
      </dgm:t>
    </dgm:pt>
    <dgm:pt modelId="{92999A8D-A402-4C63-8CAD-98C13EB14532}">
      <dgm:prSet custT="1"/>
      <dgm:spPr>
        <a:xfrm>
          <a:off x="5777036"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A2A23365-838B-4CEB-8CD4-693B90F9C87E}" type="parTrans" cxnId="{CD308BB3-70C0-4EA8-A654-1F0F865388B2}">
      <dgm:prSet/>
      <dgm:spPr/>
      <dgm:t>
        <a:bodyPr/>
        <a:lstStyle/>
        <a:p>
          <a:endParaRPr lang="it-CH"/>
        </a:p>
      </dgm:t>
    </dgm:pt>
    <dgm:pt modelId="{D956ACED-052B-447C-9DC9-471FDD828A81}" type="sibTrans" cxnId="{CD308BB3-70C0-4EA8-A654-1F0F865388B2}">
      <dgm:prSet/>
      <dgm:spPr/>
      <dgm:t>
        <a:bodyPr/>
        <a:lstStyle/>
        <a:p>
          <a:endParaRPr lang="it-CH"/>
        </a:p>
      </dgm:t>
    </dgm:pt>
    <dgm:pt modelId="{ED75F23E-2399-4127-B98F-53D9E5A6BD0F}">
      <dgm:prSet custT="1"/>
      <dgm:spPr>
        <a:xfrm>
          <a:off x="5777036"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6AD89EBD-5980-4A02-9B70-762AC136DB4B}" type="parTrans" cxnId="{8446F777-CE00-435E-89FB-E02CC275D1BD}">
      <dgm:prSet/>
      <dgm:spPr/>
      <dgm:t>
        <a:bodyPr/>
        <a:lstStyle/>
        <a:p>
          <a:endParaRPr lang="it-CH"/>
        </a:p>
      </dgm:t>
    </dgm:pt>
    <dgm:pt modelId="{DCBB748E-6EBF-47D4-BD9C-408C20B41650}" type="sibTrans" cxnId="{8446F777-CE00-435E-89FB-E02CC275D1BD}">
      <dgm:prSet/>
      <dgm:spPr/>
      <dgm:t>
        <a:bodyPr/>
        <a:lstStyle/>
        <a:p>
          <a:endParaRPr lang="it-CH"/>
        </a:p>
      </dgm:t>
    </dgm:pt>
    <dgm:pt modelId="{ED7C8153-D48F-46AF-ACA7-F796A8B49866}">
      <dgm:prSet custT="1"/>
      <dgm:spPr>
        <a:xfrm>
          <a:off x="7701247"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57270A07-757F-4DCF-99C0-23D9D0D15E11}" type="parTrans" cxnId="{1CED85C8-C5C2-4F47-A833-5AB576F964C2}">
      <dgm:prSet/>
      <dgm:spPr/>
      <dgm:t>
        <a:bodyPr/>
        <a:lstStyle/>
        <a:p>
          <a:endParaRPr lang="it-CH"/>
        </a:p>
      </dgm:t>
    </dgm:pt>
    <dgm:pt modelId="{AB7C0D70-4D8D-4132-80E5-760BBF63FEB2}" type="sibTrans" cxnId="{1CED85C8-C5C2-4F47-A833-5AB576F964C2}">
      <dgm:prSet/>
      <dgm:spPr/>
      <dgm:t>
        <a:bodyPr/>
        <a:lstStyle/>
        <a:p>
          <a:endParaRPr lang="it-CH"/>
        </a:p>
      </dgm:t>
    </dgm:pt>
    <dgm:pt modelId="{1568525B-7649-4069-B37D-CE3E0BB0615C}">
      <dgm:prSet custT="1"/>
      <dgm:spPr>
        <a:xfrm>
          <a:off x="7701247" y="438762"/>
          <a:ext cx="1687904" cy="2031300"/>
        </a:xfr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gm:spPr>
      <dgm:t>
        <a:bodyPr/>
        <a:lstStyle/>
        <a:p>
          <a:pPr algn="ctr"/>
          <a:endParaRPr lang="it-IT" sz="1100" dirty="0">
            <a:solidFill>
              <a:sysClr val="windowText" lastClr="000000">
                <a:hueOff val="0"/>
                <a:satOff val="0"/>
                <a:lumOff val="0"/>
                <a:alphaOff val="0"/>
              </a:sysClr>
            </a:solidFill>
            <a:latin typeface="Sniglet" panose="020B0604020202020204" charset="0"/>
            <a:ea typeface="+mn-ea"/>
            <a:cs typeface="+mn-cs"/>
          </a:endParaRPr>
        </a:p>
      </dgm:t>
    </dgm:pt>
    <dgm:pt modelId="{5EB619D5-3B8B-4441-BEAF-3E863FF0AEFB}" type="parTrans" cxnId="{A773FF31-9CE1-43F2-BDA6-DC7061B0DA1B}">
      <dgm:prSet/>
      <dgm:spPr/>
      <dgm:t>
        <a:bodyPr/>
        <a:lstStyle/>
        <a:p>
          <a:endParaRPr lang="it-CH"/>
        </a:p>
      </dgm:t>
    </dgm:pt>
    <dgm:pt modelId="{EDC13B05-596C-4949-810B-C1BFCB12C8C4}" type="sibTrans" cxnId="{A773FF31-9CE1-43F2-BDA6-DC7061B0DA1B}">
      <dgm:prSet/>
      <dgm:spPr/>
      <dgm:t>
        <a:bodyPr/>
        <a:lstStyle/>
        <a:p>
          <a:endParaRPr lang="it-CH"/>
        </a:p>
      </dgm:t>
    </dgm:pt>
    <dgm:pt modelId="{B1D5B3F4-F93F-4998-BD26-AFB25C05C05B}" type="pres">
      <dgm:prSet presAssocID="{55A4B9C9-B076-420A-8EC2-DB9E5C12F8FE}" presName="Name0" presStyleCnt="0">
        <dgm:presLayoutVars>
          <dgm:dir/>
          <dgm:animLvl val="lvl"/>
          <dgm:resizeHandles val="exact"/>
        </dgm:presLayoutVars>
      </dgm:prSet>
      <dgm:spPr/>
    </dgm:pt>
    <dgm:pt modelId="{FC9E9B5F-6E9B-43E8-933C-74E1A4C94588}" type="pres">
      <dgm:prSet presAssocID="{F22E292A-E98E-4E56-89A7-374943E5F003}" presName="composite" presStyleCnt="0"/>
      <dgm:spPr/>
    </dgm:pt>
    <dgm:pt modelId="{5D134957-879D-4D2A-B0C4-4EFC9D201700}" type="pres">
      <dgm:prSet presAssocID="{F22E292A-E98E-4E56-89A7-374943E5F003}" presName="parTx" presStyleLbl="alignNode1" presStyleIdx="0" presStyleCnt="5">
        <dgm:presLayoutVars>
          <dgm:chMax val="0"/>
          <dgm:chPref val="0"/>
          <dgm:bulletEnabled val="1"/>
        </dgm:presLayoutVars>
      </dgm:prSet>
      <dgm:spPr/>
    </dgm:pt>
    <dgm:pt modelId="{F934F7C3-9CA6-4C02-9239-BE032E292AE0}" type="pres">
      <dgm:prSet presAssocID="{F22E292A-E98E-4E56-89A7-374943E5F003}" presName="desTx" presStyleLbl="alignAccFollowNode1" presStyleIdx="0" presStyleCnt="5">
        <dgm:presLayoutVars>
          <dgm:bulletEnabled val="1"/>
        </dgm:presLayoutVars>
      </dgm:prSet>
      <dgm:spPr>
        <a:prstGeom prst="rect">
          <a:avLst/>
        </a:prstGeom>
      </dgm:spPr>
    </dgm:pt>
    <dgm:pt modelId="{70D5A3CF-E455-4CC2-BE2B-C915CB6F2342}" type="pres">
      <dgm:prSet presAssocID="{59DCC4B6-FE30-4E67-B375-627802D0BA36}" presName="space" presStyleCnt="0"/>
      <dgm:spPr/>
    </dgm:pt>
    <dgm:pt modelId="{9A4FFF19-D01E-4CB4-AE67-B2732CB768A8}" type="pres">
      <dgm:prSet presAssocID="{6EE522BA-BD05-4532-8937-E0AF7725127B}" presName="composite" presStyleCnt="0"/>
      <dgm:spPr/>
    </dgm:pt>
    <dgm:pt modelId="{07B470A9-6D6E-4952-AAF9-B25598C494AA}" type="pres">
      <dgm:prSet presAssocID="{6EE522BA-BD05-4532-8937-E0AF7725127B}" presName="parTx" presStyleLbl="alignNode1" presStyleIdx="1" presStyleCnt="5">
        <dgm:presLayoutVars>
          <dgm:chMax val="0"/>
          <dgm:chPref val="0"/>
          <dgm:bulletEnabled val="1"/>
        </dgm:presLayoutVars>
      </dgm:prSet>
      <dgm:spPr/>
    </dgm:pt>
    <dgm:pt modelId="{CAD2B784-9D0B-4206-83B7-5D1BED02C90B}" type="pres">
      <dgm:prSet presAssocID="{6EE522BA-BD05-4532-8937-E0AF7725127B}" presName="desTx" presStyleLbl="alignAccFollowNode1" presStyleIdx="1" presStyleCnt="5">
        <dgm:presLayoutVars>
          <dgm:bulletEnabled val="1"/>
        </dgm:presLayoutVars>
      </dgm:prSet>
      <dgm:spPr>
        <a:prstGeom prst="rect">
          <a:avLst/>
        </a:prstGeom>
      </dgm:spPr>
    </dgm:pt>
    <dgm:pt modelId="{3B3BCF22-C2B9-4AD7-B50B-F08A2E2D1858}" type="pres">
      <dgm:prSet presAssocID="{3D071903-7319-4F74-A4C5-D460F8D1BCBC}" presName="space" presStyleCnt="0"/>
      <dgm:spPr/>
    </dgm:pt>
    <dgm:pt modelId="{7548236A-4A6B-4B1A-88E3-AC1826DFEECB}" type="pres">
      <dgm:prSet presAssocID="{3566444C-DA61-4041-8EC3-2D410DF81DC2}" presName="composite" presStyleCnt="0"/>
      <dgm:spPr/>
    </dgm:pt>
    <dgm:pt modelId="{DA9E0E3E-2FC6-4CC6-87E5-6841EDE8BDB8}" type="pres">
      <dgm:prSet presAssocID="{3566444C-DA61-4041-8EC3-2D410DF81DC2}" presName="parTx" presStyleLbl="alignNode1" presStyleIdx="2" presStyleCnt="5">
        <dgm:presLayoutVars>
          <dgm:chMax val="0"/>
          <dgm:chPref val="0"/>
          <dgm:bulletEnabled val="1"/>
        </dgm:presLayoutVars>
      </dgm:prSet>
      <dgm:spPr/>
    </dgm:pt>
    <dgm:pt modelId="{4D509274-D56F-4CC9-959B-D3E9ECC196B5}" type="pres">
      <dgm:prSet presAssocID="{3566444C-DA61-4041-8EC3-2D410DF81DC2}" presName="desTx" presStyleLbl="alignAccFollowNode1" presStyleIdx="2" presStyleCnt="5">
        <dgm:presLayoutVars>
          <dgm:bulletEnabled val="1"/>
        </dgm:presLayoutVars>
      </dgm:prSet>
      <dgm:spPr>
        <a:prstGeom prst="rect">
          <a:avLst/>
        </a:prstGeom>
      </dgm:spPr>
    </dgm:pt>
    <dgm:pt modelId="{21240924-F315-4524-B980-86AFD3201443}" type="pres">
      <dgm:prSet presAssocID="{C0EF043C-FDB3-4095-B650-CB0A80C96488}" presName="space" presStyleCnt="0"/>
      <dgm:spPr/>
    </dgm:pt>
    <dgm:pt modelId="{447C3BE0-4BFF-4437-B95A-2A92C9B951C5}" type="pres">
      <dgm:prSet presAssocID="{3ED32CFD-4D0C-4853-BAE8-79B7C6D6F5F3}" presName="composite" presStyleCnt="0"/>
      <dgm:spPr/>
    </dgm:pt>
    <dgm:pt modelId="{9BF28BCA-BDD3-46FB-AF37-D946E0FD64F6}" type="pres">
      <dgm:prSet presAssocID="{3ED32CFD-4D0C-4853-BAE8-79B7C6D6F5F3}" presName="parTx" presStyleLbl="alignNode1" presStyleIdx="3" presStyleCnt="5">
        <dgm:presLayoutVars>
          <dgm:chMax val="0"/>
          <dgm:chPref val="0"/>
          <dgm:bulletEnabled val="1"/>
        </dgm:presLayoutVars>
      </dgm:prSet>
      <dgm:spPr/>
    </dgm:pt>
    <dgm:pt modelId="{97F73B9B-B4A6-4CA7-A2FB-632FAC94A01D}" type="pres">
      <dgm:prSet presAssocID="{3ED32CFD-4D0C-4853-BAE8-79B7C6D6F5F3}" presName="desTx" presStyleLbl="alignAccFollowNode1" presStyleIdx="3" presStyleCnt="5">
        <dgm:presLayoutVars>
          <dgm:bulletEnabled val="1"/>
        </dgm:presLayoutVars>
      </dgm:prSet>
      <dgm:spPr>
        <a:prstGeom prst="rect">
          <a:avLst/>
        </a:prstGeom>
      </dgm:spPr>
    </dgm:pt>
    <dgm:pt modelId="{5C261905-30CC-4DD4-9238-9A9BC6C7A9B5}" type="pres">
      <dgm:prSet presAssocID="{5DD1587B-92FF-4DD4-8AC5-F18CF2584740}" presName="space" presStyleCnt="0"/>
      <dgm:spPr/>
    </dgm:pt>
    <dgm:pt modelId="{0A5BD3E9-6507-4E92-9CB4-25AD13AEE3ED}" type="pres">
      <dgm:prSet presAssocID="{B200BD8E-E97A-4FCE-82C1-1C49E52CF6DD}" presName="composite" presStyleCnt="0"/>
      <dgm:spPr/>
    </dgm:pt>
    <dgm:pt modelId="{47282102-86B7-42A5-9A3C-A3EF8E153BED}" type="pres">
      <dgm:prSet presAssocID="{B200BD8E-E97A-4FCE-82C1-1C49E52CF6DD}" presName="parTx" presStyleLbl="alignNode1" presStyleIdx="4" presStyleCnt="5">
        <dgm:presLayoutVars>
          <dgm:chMax val="0"/>
          <dgm:chPref val="0"/>
          <dgm:bulletEnabled val="1"/>
        </dgm:presLayoutVars>
      </dgm:prSet>
      <dgm:spPr/>
    </dgm:pt>
    <dgm:pt modelId="{D2C52347-EA6E-417A-8393-F79CA5148E31}" type="pres">
      <dgm:prSet presAssocID="{B200BD8E-E97A-4FCE-82C1-1C49E52CF6DD}" presName="desTx" presStyleLbl="alignAccFollowNode1" presStyleIdx="4" presStyleCnt="5">
        <dgm:presLayoutVars>
          <dgm:bulletEnabled val="1"/>
        </dgm:presLayoutVars>
      </dgm:prSet>
      <dgm:spPr>
        <a:prstGeom prst="rect">
          <a:avLst/>
        </a:prstGeom>
      </dgm:spPr>
    </dgm:pt>
  </dgm:ptLst>
  <dgm:cxnLst>
    <dgm:cxn modelId="{BF1D0E06-583F-4E87-BEA0-2C808648D52C}" type="presOf" srcId="{68D49860-4AA2-4206-8BE4-9288A32B17FF}" destId="{D2C52347-EA6E-417A-8393-F79CA5148E31}" srcOrd="0" destOrd="4" presId="urn:microsoft.com/office/officeart/2005/8/layout/hList1"/>
    <dgm:cxn modelId="{AF8DC80A-750F-4870-B3DC-FC03162F6505}" type="presOf" srcId="{92999A8D-A402-4C63-8CAD-98C13EB14532}" destId="{97F73B9B-B4A6-4CA7-A2FB-632FAC94A01D}" srcOrd="0" destOrd="1" presId="urn:microsoft.com/office/officeart/2005/8/layout/hList1"/>
    <dgm:cxn modelId="{B3BE610C-5DF6-4AD3-A5BE-07BF02E1904A}" srcId="{3ED32CFD-4D0C-4853-BAE8-79B7C6D6F5F3}" destId="{AEBE14A5-D6D1-4301-9B2F-124F1FBE727A}" srcOrd="2" destOrd="0" parTransId="{9BC9DDD2-44AB-4B1F-A391-330253539071}" sibTransId="{B62ED035-4E36-432B-80E2-D66DA8391478}"/>
    <dgm:cxn modelId="{849E5211-6582-4C78-BEF0-ABB1C3FDA834}" srcId="{3566444C-DA61-4041-8EC3-2D410DF81DC2}" destId="{18777231-ED37-4A8B-8B95-75E7C01AF45B}" srcOrd="3" destOrd="0" parTransId="{A0F0B4BB-5435-4017-9BC0-91878B126CB8}" sibTransId="{57B2DB97-4A23-4DA6-8AC7-882998DCD2ED}"/>
    <dgm:cxn modelId="{FFE6F212-2E38-4A31-B6B5-267051DFB0D4}" srcId="{55A4B9C9-B076-420A-8EC2-DB9E5C12F8FE}" destId="{6EE522BA-BD05-4532-8937-E0AF7725127B}" srcOrd="1" destOrd="0" parTransId="{3DAE3F27-09DF-4106-983F-2614976A3ED3}" sibTransId="{3D071903-7319-4F74-A4C5-D460F8D1BCBC}"/>
    <dgm:cxn modelId="{44355115-FD3A-49B0-994E-7F66F14422AF}" type="presOf" srcId="{3566444C-DA61-4041-8EC3-2D410DF81DC2}" destId="{DA9E0E3E-2FC6-4CC6-87E5-6841EDE8BDB8}" srcOrd="0" destOrd="0" presId="urn:microsoft.com/office/officeart/2005/8/layout/hList1"/>
    <dgm:cxn modelId="{99148415-1AC6-4B84-8AB5-23D7CED9571F}" type="presOf" srcId="{80E2AFEE-504F-4AE2-A76B-1DE24074EAC6}" destId="{D2C52347-EA6E-417A-8393-F79CA5148E31}" srcOrd="0" destOrd="2" presId="urn:microsoft.com/office/officeart/2005/8/layout/hList1"/>
    <dgm:cxn modelId="{A219FE15-5065-4487-82A8-46F116496254}" type="presOf" srcId="{C063036F-278D-4AF2-B2AB-01BFC5853959}" destId="{F934F7C3-9CA6-4C02-9239-BE032E292AE0}" srcOrd="0" destOrd="2" presId="urn:microsoft.com/office/officeart/2005/8/layout/hList1"/>
    <dgm:cxn modelId="{EFE0E816-A050-4DB4-BEB5-CFFA17773186}" type="presOf" srcId="{55A4B9C9-B076-420A-8EC2-DB9E5C12F8FE}" destId="{B1D5B3F4-F93F-4998-BD26-AFB25C05C05B}" srcOrd="0" destOrd="0" presId="urn:microsoft.com/office/officeart/2005/8/layout/hList1"/>
    <dgm:cxn modelId="{3DD67D1A-066A-4ECF-BF88-91E21BCC3120}" type="presOf" srcId="{F22E292A-E98E-4E56-89A7-374943E5F003}" destId="{5D134957-879D-4D2A-B0C4-4EFC9D201700}" srcOrd="0" destOrd="0" presId="urn:microsoft.com/office/officeart/2005/8/layout/hList1"/>
    <dgm:cxn modelId="{16AC561C-14E6-4087-B337-A1D211681D65}" type="presOf" srcId="{1568525B-7649-4069-B37D-CE3E0BB0615C}" destId="{D2C52347-EA6E-417A-8393-F79CA5148E31}" srcOrd="0" destOrd="3" presId="urn:microsoft.com/office/officeart/2005/8/layout/hList1"/>
    <dgm:cxn modelId="{5C9C9E27-4336-4993-9EAD-5D0AEA18D08F}" srcId="{F22E292A-E98E-4E56-89A7-374943E5F003}" destId="{7090B6F0-BCDD-420E-80D2-DC31EE1407C4}" srcOrd="5" destOrd="0" parTransId="{A4A321CF-2B9B-4BCA-A16F-F682DB3C5119}" sibTransId="{AA369F8B-CEC7-405F-82ED-08EAD071C047}"/>
    <dgm:cxn modelId="{B367802B-2ED0-446C-A56E-A1F7ECC61F14}" type="presOf" srcId="{552AC871-C3DE-4C0E-9463-16A66E8F7BB1}" destId="{CAD2B784-9D0B-4206-83B7-5D1BED02C90B}" srcOrd="0" destOrd="0" presId="urn:microsoft.com/office/officeart/2005/8/layout/hList1"/>
    <dgm:cxn modelId="{21BE182D-22E8-42CA-8DEB-127FA40411D2}" type="presOf" srcId="{18777231-ED37-4A8B-8B95-75E7C01AF45B}" destId="{4D509274-D56F-4CC9-959B-D3E9ECC196B5}" srcOrd="0" destOrd="3" presId="urn:microsoft.com/office/officeart/2005/8/layout/hList1"/>
    <dgm:cxn modelId="{A773FF31-9CE1-43F2-BDA6-DC7061B0DA1B}" srcId="{B200BD8E-E97A-4FCE-82C1-1C49E52CF6DD}" destId="{1568525B-7649-4069-B37D-CE3E0BB0615C}" srcOrd="3" destOrd="0" parTransId="{5EB619D5-3B8B-4441-BEAF-3E863FF0AEFB}" sibTransId="{EDC13B05-596C-4949-810B-C1BFCB12C8C4}"/>
    <dgm:cxn modelId="{05FB2B3E-596B-4A8D-ABED-5B824B8B4E94}" srcId="{B200BD8E-E97A-4FCE-82C1-1C49E52CF6DD}" destId="{D01222DF-B1C6-4EDC-B19A-471563D0A9C4}" srcOrd="0" destOrd="0" parTransId="{2ABE9949-F307-41DC-991E-F6D11B2B6708}" sibTransId="{7A75BA81-B4FA-4033-863C-063C14F51032}"/>
    <dgm:cxn modelId="{6859775E-A8F1-4D6F-B10A-7379EE49C15A}" srcId="{55A4B9C9-B076-420A-8EC2-DB9E5C12F8FE}" destId="{F22E292A-E98E-4E56-89A7-374943E5F003}" srcOrd="0" destOrd="0" parTransId="{BB74C05F-64B1-4595-9BC5-6837BC3223BD}" sibTransId="{59DCC4B6-FE30-4E67-B375-627802D0BA36}"/>
    <dgm:cxn modelId="{59726347-F0DD-495F-86E3-7AECAC236357}" type="presOf" srcId="{D2D28CC8-3B10-40D4-A9F4-22BE8262122B}" destId="{CAD2B784-9D0B-4206-83B7-5D1BED02C90B}" srcOrd="0" destOrd="5" presId="urn:microsoft.com/office/officeart/2005/8/layout/hList1"/>
    <dgm:cxn modelId="{AD17BD68-CAC4-4F8E-B8A0-D6CA9329267C}" srcId="{B200BD8E-E97A-4FCE-82C1-1C49E52CF6DD}" destId="{68D49860-4AA2-4206-8BE4-9288A32B17FF}" srcOrd="4" destOrd="0" parTransId="{F6BD4224-CD53-4E05-8330-736E0908D699}" sibTransId="{4B606FA2-1F34-48B3-B077-126367ECF0D1}"/>
    <dgm:cxn modelId="{3CFAD94C-2876-4E40-9CC2-C3E91D3B4EC9}" type="presOf" srcId="{6EE522BA-BD05-4532-8937-E0AF7725127B}" destId="{07B470A9-6D6E-4952-AAF9-B25598C494AA}" srcOrd="0" destOrd="0" presId="urn:microsoft.com/office/officeart/2005/8/layout/hList1"/>
    <dgm:cxn modelId="{495FCC52-EE43-48D9-8E05-CC8290F864F0}" srcId="{3566444C-DA61-4041-8EC3-2D410DF81DC2}" destId="{A05C2475-F8CB-403E-9B04-24B231C1FDBD}" srcOrd="0" destOrd="0" parTransId="{62332504-6C9E-4014-A594-075300221103}" sibTransId="{7BCAACDF-9769-4754-ACA4-8EB3CA5FB25E}"/>
    <dgm:cxn modelId="{9C9C1F53-1AA6-42F0-A9F3-E06E744EA5CD}" srcId="{3ED32CFD-4D0C-4853-BAE8-79B7C6D6F5F3}" destId="{B02F34A2-E94B-41B6-AD49-AC31FC295B13}" srcOrd="0" destOrd="0" parTransId="{B76C70B5-DF7A-478C-8BFE-31055639D335}" sibTransId="{A9B2AFEE-2A42-4193-93D9-24CB53CB8C21}"/>
    <dgm:cxn modelId="{C3718A74-7651-4745-A0B9-11E372BE6555}" type="presOf" srcId="{ED7C8153-D48F-46AF-ACA7-F796A8B49866}" destId="{D2C52347-EA6E-417A-8393-F79CA5148E31}" srcOrd="0" destOrd="1" presId="urn:microsoft.com/office/officeart/2005/8/layout/hList1"/>
    <dgm:cxn modelId="{2BCFE855-AC9B-4075-9BB7-3A642E91905F}" type="presOf" srcId="{EB923979-D24F-4115-95F8-AB3F9E2E6531}" destId="{F934F7C3-9CA6-4C02-9239-BE032E292AE0}" srcOrd="0" destOrd="0" presId="urn:microsoft.com/office/officeart/2005/8/layout/hList1"/>
    <dgm:cxn modelId="{8446F777-CE00-435E-89FB-E02CC275D1BD}" srcId="{3ED32CFD-4D0C-4853-BAE8-79B7C6D6F5F3}" destId="{ED75F23E-2399-4127-B98F-53D9E5A6BD0F}" srcOrd="3" destOrd="0" parTransId="{6AD89EBD-5980-4A02-9B70-762AC136DB4B}" sibTransId="{DCBB748E-6EBF-47D4-BD9C-408C20B41650}"/>
    <dgm:cxn modelId="{344AD858-35F0-4BB8-9CCE-3131F9824B96}" type="presOf" srcId="{7090B6F0-BCDD-420E-80D2-DC31EE1407C4}" destId="{F934F7C3-9CA6-4C02-9239-BE032E292AE0}" srcOrd="0" destOrd="5" presId="urn:microsoft.com/office/officeart/2005/8/layout/hList1"/>
    <dgm:cxn modelId="{D42E635A-6884-46D0-BF60-EB7663FEFF3A}" type="presOf" srcId="{F2493024-50C7-4DC0-A6AB-52202E8566BD}" destId="{F934F7C3-9CA6-4C02-9239-BE032E292AE0}" srcOrd="0" destOrd="1" presId="urn:microsoft.com/office/officeart/2005/8/layout/hList1"/>
    <dgm:cxn modelId="{5809885A-2EEF-4115-93A8-DCB5F1FCD797}" type="presOf" srcId="{B200BD8E-E97A-4FCE-82C1-1C49E52CF6DD}" destId="{47282102-86B7-42A5-9A3C-A3EF8E153BED}" srcOrd="0" destOrd="0" presId="urn:microsoft.com/office/officeart/2005/8/layout/hList1"/>
    <dgm:cxn modelId="{4A59227C-3B29-4333-8AEB-4F6726AC195D}" type="presOf" srcId="{D01222DF-B1C6-4EDC-B19A-471563D0A9C4}" destId="{D2C52347-EA6E-417A-8393-F79CA5148E31}" srcOrd="0" destOrd="0" presId="urn:microsoft.com/office/officeart/2005/8/layout/hList1"/>
    <dgm:cxn modelId="{BAF2787D-BECD-4E32-9086-7E2F057D84E0}" srcId="{B200BD8E-E97A-4FCE-82C1-1C49E52CF6DD}" destId="{80E2AFEE-504F-4AE2-A76B-1DE24074EAC6}" srcOrd="2" destOrd="0" parTransId="{651CD773-A4E8-4D34-AD7E-825B31291E27}" sibTransId="{E0A44087-8E76-4483-A5E9-AEADE2CB5D62}"/>
    <dgm:cxn modelId="{1AEFE67D-B45A-4CED-9C6F-72737A2BCFC4}" srcId="{6EE522BA-BD05-4532-8937-E0AF7725127B}" destId="{EFA0B83E-3152-42B4-907D-E649D1F81498}" srcOrd="2" destOrd="0" parTransId="{0119275E-66E3-48F8-93E6-83AF16CEE498}" sibTransId="{45F395DE-B239-4A64-B002-3327E406A979}"/>
    <dgm:cxn modelId="{F6F7747F-E57D-4AAF-B358-F71135F738B4}" srcId="{F22E292A-E98E-4E56-89A7-374943E5F003}" destId="{EB923979-D24F-4115-95F8-AB3F9E2E6531}" srcOrd="0" destOrd="0" parTransId="{F31807E4-6CFA-4AA0-957C-C4F6CBE4D818}" sibTransId="{E1B06DA2-DB15-4AFC-943F-FB93DA61E11A}"/>
    <dgm:cxn modelId="{172BFE83-5750-4AFA-B26F-FF287FFEF905}" type="presOf" srcId="{AEBE14A5-D6D1-4301-9B2F-124F1FBE727A}" destId="{97F73B9B-B4A6-4CA7-A2FB-632FAC94A01D}" srcOrd="0" destOrd="2" presId="urn:microsoft.com/office/officeart/2005/8/layout/hList1"/>
    <dgm:cxn modelId="{6EDA0988-5CD1-405A-BCF3-C961438DCAEB}" srcId="{3ED32CFD-4D0C-4853-BAE8-79B7C6D6F5F3}" destId="{4D108535-E754-4F4D-B378-4CCEB7B51E55}" srcOrd="4" destOrd="0" parTransId="{15AB7052-8E42-4957-B571-199FE5EBE8AD}" sibTransId="{5D2BAB75-63A4-48E3-A8A5-7BA5C7DD6FDD}"/>
    <dgm:cxn modelId="{79A7D98A-1EA2-4685-A317-BA47895FC704}" srcId="{F22E292A-E98E-4E56-89A7-374943E5F003}" destId="{2F7465BD-64FD-48AF-A5A8-C1AE99B5C9D4}" srcOrd="7" destOrd="0" parTransId="{0B0C19C9-1612-41F5-BC83-2FC082C0D787}" sibTransId="{6FAFFF68-85A5-45C6-89E9-5F4D3E2C523F}"/>
    <dgm:cxn modelId="{C7BDDB8B-6A47-4F83-8E0B-599495511136}" srcId="{3566444C-DA61-4041-8EC3-2D410DF81DC2}" destId="{1959A06A-B13D-4204-BA6D-C195BBA1643D}" srcOrd="1" destOrd="0" parTransId="{BE01FFC6-A228-4D3F-9E6E-DA72499789C2}" sibTransId="{C94031A2-6816-41DA-A29B-B1E4C99B7163}"/>
    <dgm:cxn modelId="{51A3068C-864E-4497-B3CD-7661338BFD70}" srcId="{6EE522BA-BD05-4532-8937-E0AF7725127B}" destId="{552AC871-C3DE-4C0E-9463-16A66E8F7BB1}" srcOrd="0" destOrd="0" parTransId="{D50D7FA5-79EF-4C54-95C0-9F7CBA667D45}" sibTransId="{03221C34-3FA1-48EA-BCDD-2F9588D5863D}"/>
    <dgm:cxn modelId="{0D4B3F93-2BE1-48C3-86C4-EB5D5A9AC7EE}" type="presOf" srcId="{55337477-DB94-4821-884B-F1187C3A0052}" destId="{CAD2B784-9D0B-4206-83B7-5D1BED02C90B}" srcOrd="0" destOrd="4" presId="urn:microsoft.com/office/officeart/2005/8/layout/hList1"/>
    <dgm:cxn modelId="{07D79494-C7A3-41A8-8715-2F768AF60EB7}" type="presOf" srcId="{2F7465BD-64FD-48AF-A5A8-C1AE99B5C9D4}" destId="{F934F7C3-9CA6-4C02-9239-BE032E292AE0}" srcOrd="0" destOrd="7" presId="urn:microsoft.com/office/officeart/2005/8/layout/hList1"/>
    <dgm:cxn modelId="{D97F4799-92A3-4911-B73B-BB5072EB4262}" srcId="{6EE522BA-BD05-4532-8937-E0AF7725127B}" destId="{53ADD04C-F91E-42C5-9EA9-284B465801BE}" srcOrd="1" destOrd="0" parTransId="{F3E8A3FB-0D34-4B60-AA05-5455A2DCF029}" sibTransId="{BC9B5BCF-B1EB-4832-B299-A43CAC39FAFE}"/>
    <dgm:cxn modelId="{DB723CAD-6126-484F-807F-E04F3457E70D}" srcId="{55A4B9C9-B076-420A-8EC2-DB9E5C12F8FE}" destId="{3566444C-DA61-4041-8EC3-2D410DF81DC2}" srcOrd="2" destOrd="0" parTransId="{45A413AD-DCCD-4549-B468-03901009E260}" sibTransId="{C0EF043C-FDB3-4095-B650-CB0A80C96488}"/>
    <dgm:cxn modelId="{7BF207B2-117A-432E-8E78-2649B4EC9CA7}" srcId="{F22E292A-E98E-4E56-89A7-374943E5F003}" destId="{F2493024-50C7-4DC0-A6AB-52202E8566BD}" srcOrd="1" destOrd="0" parTransId="{E91222F0-1438-489D-BE6F-00B913A2063C}" sibTransId="{CF525445-EEE8-4522-9381-90B659D08FD8}"/>
    <dgm:cxn modelId="{CD308BB3-70C0-4EA8-A654-1F0F865388B2}" srcId="{3ED32CFD-4D0C-4853-BAE8-79B7C6D6F5F3}" destId="{92999A8D-A402-4C63-8CAD-98C13EB14532}" srcOrd="1" destOrd="0" parTransId="{A2A23365-838B-4CEB-8CD4-693B90F9C87E}" sibTransId="{D956ACED-052B-447C-9DC9-471FDD828A81}"/>
    <dgm:cxn modelId="{422AA5BD-EAFC-490F-BF25-259107392AD0}" type="presOf" srcId="{5209650D-8B7E-41F0-9A17-6AD1BDE3AB11}" destId="{F934F7C3-9CA6-4C02-9239-BE032E292AE0}" srcOrd="0" destOrd="4" presId="urn:microsoft.com/office/officeart/2005/8/layout/hList1"/>
    <dgm:cxn modelId="{7FBD3BBF-512C-4A14-9546-330E79A5DD89}" type="presOf" srcId="{3ED32CFD-4D0C-4853-BAE8-79B7C6D6F5F3}" destId="{9BF28BCA-BDD3-46FB-AF37-D946E0FD64F6}" srcOrd="0" destOrd="0" presId="urn:microsoft.com/office/officeart/2005/8/layout/hList1"/>
    <dgm:cxn modelId="{A23D4DBF-C286-464A-8AF0-B08DDA9B172C}" type="presOf" srcId="{929E1A31-6B42-4868-8173-7086839BAD26}" destId="{F934F7C3-9CA6-4C02-9239-BE032E292AE0}" srcOrd="0" destOrd="3" presId="urn:microsoft.com/office/officeart/2005/8/layout/hList1"/>
    <dgm:cxn modelId="{5ABF2AC3-CF5A-467D-958D-4B0E8A653131}" type="presOf" srcId="{A05C2475-F8CB-403E-9B04-24B231C1FDBD}" destId="{4D509274-D56F-4CC9-959B-D3E9ECC196B5}" srcOrd="0" destOrd="0" presId="urn:microsoft.com/office/officeart/2005/8/layout/hList1"/>
    <dgm:cxn modelId="{085E68C6-917A-451D-8416-3EBA83E8A977}" srcId="{55A4B9C9-B076-420A-8EC2-DB9E5C12F8FE}" destId="{3ED32CFD-4D0C-4853-BAE8-79B7C6D6F5F3}" srcOrd="3" destOrd="0" parTransId="{3E6D887D-E386-4B54-B132-C662CCDCC82D}" sibTransId="{5DD1587B-92FF-4DD4-8AC5-F18CF2584740}"/>
    <dgm:cxn modelId="{1CED85C8-C5C2-4F47-A833-5AB576F964C2}" srcId="{B200BD8E-E97A-4FCE-82C1-1C49E52CF6DD}" destId="{ED7C8153-D48F-46AF-ACA7-F796A8B49866}" srcOrd="1" destOrd="0" parTransId="{57270A07-757F-4DCF-99C0-23D9D0D15E11}" sibTransId="{AB7C0D70-4D8D-4132-80E5-760BBF63FEB2}"/>
    <dgm:cxn modelId="{71AE95C9-6646-45F4-9D33-78C8CC509772}" type="presOf" srcId="{ED75F23E-2399-4127-B98F-53D9E5A6BD0F}" destId="{97F73B9B-B4A6-4CA7-A2FB-632FAC94A01D}" srcOrd="0" destOrd="3" presId="urn:microsoft.com/office/officeart/2005/8/layout/hList1"/>
    <dgm:cxn modelId="{EE11C6CB-C170-4F52-8492-AFD2C8AAA7DF}" type="presOf" srcId="{B02F34A2-E94B-41B6-AD49-AC31FC295B13}" destId="{97F73B9B-B4A6-4CA7-A2FB-632FAC94A01D}" srcOrd="0" destOrd="0" presId="urn:microsoft.com/office/officeart/2005/8/layout/hList1"/>
    <dgm:cxn modelId="{3A5359CE-9DD6-444E-8DE3-F145394C77A3}" type="presOf" srcId="{EFA0B83E-3152-42B4-907D-E649D1F81498}" destId="{CAD2B784-9D0B-4206-83B7-5D1BED02C90B}" srcOrd="0" destOrd="2" presId="urn:microsoft.com/office/officeart/2005/8/layout/hList1"/>
    <dgm:cxn modelId="{DB9AE8D4-BCCC-46F5-A29E-5AB0F4FAF492}" srcId="{6EE522BA-BD05-4532-8937-E0AF7725127B}" destId="{D2D28CC8-3B10-40D4-A9F4-22BE8262122B}" srcOrd="5" destOrd="0" parTransId="{732757DB-02E3-477E-9A83-8A433E0CAE8F}" sibTransId="{41900939-9F2F-4DA2-A7A7-53B81C34B739}"/>
    <dgm:cxn modelId="{EB487ED5-40F3-4345-91AC-EE654DEDD9FC}" srcId="{F22E292A-E98E-4E56-89A7-374943E5F003}" destId="{929E1A31-6B42-4868-8173-7086839BAD26}" srcOrd="3" destOrd="0" parTransId="{C417EDE7-4A9E-4C7B-9CAE-6B153D0894D7}" sibTransId="{34A908C8-F677-4D1D-8702-F567EC566070}"/>
    <dgm:cxn modelId="{10DD9DD6-4FFC-4E20-82DF-DC1B770A69AE}" type="presOf" srcId="{4D108535-E754-4F4D-B378-4CCEB7B51E55}" destId="{97F73B9B-B4A6-4CA7-A2FB-632FAC94A01D}" srcOrd="0" destOrd="4" presId="urn:microsoft.com/office/officeart/2005/8/layout/hList1"/>
    <dgm:cxn modelId="{E4AEC3D9-AE76-4634-AE96-9E30488CD3B0}" srcId="{F22E292A-E98E-4E56-89A7-374943E5F003}" destId="{5209650D-8B7E-41F0-9A17-6AD1BDE3AB11}" srcOrd="4" destOrd="0" parTransId="{C8223990-1480-47B7-9F2D-1C69E110AD74}" sibTransId="{D30E3DB8-24EE-4FFD-A533-19E4DC6E4AB6}"/>
    <dgm:cxn modelId="{3F8B34E0-1A94-42CB-8A65-4A0D09BF2039}" srcId="{6EE522BA-BD05-4532-8937-E0AF7725127B}" destId="{55337477-DB94-4821-884B-F1187C3A0052}" srcOrd="4" destOrd="0" parTransId="{E13191D4-FDDF-4B49-9A77-D70E34DEDE24}" sibTransId="{045A5F77-36EE-4C9A-827E-59BB05441727}"/>
    <dgm:cxn modelId="{1D42F8E0-C584-4BFF-A1A4-791FA64E9C57}" srcId="{3566444C-DA61-4041-8EC3-2D410DF81DC2}" destId="{B2AA108D-AD8A-4339-9038-BFBB1059E300}" srcOrd="2" destOrd="0" parTransId="{EC0654C8-4B77-4FA8-8553-6130D921317B}" sibTransId="{F9D2DBC0-2796-4328-A009-582EC10107CB}"/>
    <dgm:cxn modelId="{10316DE7-7A1B-4979-AB85-A22FEA143970}" srcId="{F22E292A-E98E-4E56-89A7-374943E5F003}" destId="{92417EE4-D2D4-466A-AC75-68A698DCB81E}" srcOrd="6" destOrd="0" parTransId="{B424073B-1F23-4E2E-B069-F661F36EBE16}" sibTransId="{CD163404-3121-4A99-9F76-FB182FAB94F0}"/>
    <dgm:cxn modelId="{AA2249EB-AFC9-446C-982D-580D52DC99C7}" srcId="{6EE522BA-BD05-4532-8937-E0AF7725127B}" destId="{24BD1EC8-6BBD-47C8-A01E-EB6A29C8F7E4}" srcOrd="3" destOrd="0" parTransId="{7DC35A37-DD09-4286-8A45-5A8080356B7A}" sibTransId="{1501B504-5F28-4A5E-A000-4ED6A93CD036}"/>
    <dgm:cxn modelId="{C47898EB-DDEB-4224-8BB3-E65A905A9067}" type="presOf" srcId="{24BD1EC8-6BBD-47C8-A01E-EB6A29C8F7E4}" destId="{CAD2B784-9D0B-4206-83B7-5D1BED02C90B}" srcOrd="0" destOrd="3" presId="urn:microsoft.com/office/officeart/2005/8/layout/hList1"/>
    <dgm:cxn modelId="{370984EC-99A9-45E2-AAC9-A2C32EE2F1CA}" srcId="{55A4B9C9-B076-420A-8EC2-DB9E5C12F8FE}" destId="{B200BD8E-E97A-4FCE-82C1-1C49E52CF6DD}" srcOrd="4" destOrd="0" parTransId="{88F267D7-080A-4640-8F58-C0FB9ED4A62E}" sibTransId="{7026AEF7-571A-4EAB-AE7B-52F4E6C19121}"/>
    <dgm:cxn modelId="{171479EE-5BDB-44EF-8ED6-1EC23C4E8182}" type="presOf" srcId="{B2AA108D-AD8A-4339-9038-BFBB1059E300}" destId="{4D509274-D56F-4CC9-959B-D3E9ECC196B5}" srcOrd="0" destOrd="2" presId="urn:microsoft.com/office/officeart/2005/8/layout/hList1"/>
    <dgm:cxn modelId="{36BE23F4-0277-4CE7-BD4F-63BD063F2142}" type="presOf" srcId="{53ADD04C-F91E-42C5-9EA9-284B465801BE}" destId="{CAD2B784-9D0B-4206-83B7-5D1BED02C90B}" srcOrd="0" destOrd="1" presId="urn:microsoft.com/office/officeart/2005/8/layout/hList1"/>
    <dgm:cxn modelId="{D148D0F4-2DD2-400D-B7E9-B6A661DDDBEB}" srcId="{3566444C-DA61-4041-8EC3-2D410DF81DC2}" destId="{0B4C8180-AB97-43CC-97BA-1E07534ED621}" srcOrd="4" destOrd="0" parTransId="{D800899A-CB34-47DB-8200-E3BF9457E2BA}" sibTransId="{DA9D271D-FD65-46F2-A48A-2D8C19B0ABEB}"/>
    <dgm:cxn modelId="{FE9208FA-ED10-4C80-A53A-DD85444E0DBB}" type="presOf" srcId="{0B4C8180-AB97-43CC-97BA-1E07534ED621}" destId="{4D509274-D56F-4CC9-959B-D3E9ECC196B5}" srcOrd="0" destOrd="4" presId="urn:microsoft.com/office/officeart/2005/8/layout/hList1"/>
    <dgm:cxn modelId="{B8C202FD-B2C1-4727-9CED-F9E29BA93C75}" type="presOf" srcId="{1959A06A-B13D-4204-BA6D-C195BBA1643D}" destId="{4D509274-D56F-4CC9-959B-D3E9ECC196B5}" srcOrd="0" destOrd="1" presId="urn:microsoft.com/office/officeart/2005/8/layout/hList1"/>
    <dgm:cxn modelId="{33E71EFD-0B20-498D-B321-6A19556FB2FF}" type="presOf" srcId="{92417EE4-D2D4-466A-AC75-68A698DCB81E}" destId="{F934F7C3-9CA6-4C02-9239-BE032E292AE0}" srcOrd="0" destOrd="6" presId="urn:microsoft.com/office/officeart/2005/8/layout/hList1"/>
    <dgm:cxn modelId="{381DD4FF-E65B-46C1-A065-D461E72028BC}" srcId="{F22E292A-E98E-4E56-89A7-374943E5F003}" destId="{C063036F-278D-4AF2-B2AB-01BFC5853959}" srcOrd="2" destOrd="0" parTransId="{48888E3E-145E-4136-925D-A8B03E991CBD}" sibTransId="{A97876D9-25AB-41EF-A201-CD771E5C82A0}"/>
    <dgm:cxn modelId="{2CDFC514-E992-4856-92BE-32FBE105047B}" type="presParOf" srcId="{B1D5B3F4-F93F-4998-BD26-AFB25C05C05B}" destId="{FC9E9B5F-6E9B-43E8-933C-74E1A4C94588}" srcOrd="0" destOrd="0" presId="urn:microsoft.com/office/officeart/2005/8/layout/hList1"/>
    <dgm:cxn modelId="{EA1848A2-F9FA-4C1C-BC1E-7E8C4B6F2C0F}" type="presParOf" srcId="{FC9E9B5F-6E9B-43E8-933C-74E1A4C94588}" destId="{5D134957-879D-4D2A-B0C4-4EFC9D201700}" srcOrd="0" destOrd="0" presId="urn:microsoft.com/office/officeart/2005/8/layout/hList1"/>
    <dgm:cxn modelId="{96A52B7D-FD58-4702-BF04-F6E792FECFE8}" type="presParOf" srcId="{FC9E9B5F-6E9B-43E8-933C-74E1A4C94588}" destId="{F934F7C3-9CA6-4C02-9239-BE032E292AE0}" srcOrd="1" destOrd="0" presId="urn:microsoft.com/office/officeart/2005/8/layout/hList1"/>
    <dgm:cxn modelId="{D0BA841D-4460-4F43-A5AE-6D041C5CC369}" type="presParOf" srcId="{B1D5B3F4-F93F-4998-BD26-AFB25C05C05B}" destId="{70D5A3CF-E455-4CC2-BE2B-C915CB6F2342}" srcOrd="1" destOrd="0" presId="urn:microsoft.com/office/officeart/2005/8/layout/hList1"/>
    <dgm:cxn modelId="{CEB6ED23-229A-49DB-809C-46DD3ADC930E}" type="presParOf" srcId="{B1D5B3F4-F93F-4998-BD26-AFB25C05C05B}" destId="{9A4FFF19-D01E-4CB4-AE67-B2732CB768A8}" srcOrd="2" destOrd="0" presId="urn:microsoft.com/office/officeart/2005/8/layout/hList1"/>
    <dgm:cxn modelId="{521432AE-7CC4-4808-8DB3-277AF35464BE}" type="presParOf" srcId="{9A4FFF19-D01E-4CB4-AE67-B2732CB768A8}" destId="{07B470A9-6D6E-4952-AAF9-B25598C494AA}" srcOrd="0" destOrd="0" presId="urn:microsoft.com/office/officeart/2005/8/layout/hList1"/>
    <dgm:cxn modelId="{C12C25B6-AB01-4D98-9565-459FDFDBB3A6}" type="presParOf" srcId="{9A4FFF19-D01E-4CB4-AE67-B2732CB768A8}" destId="{CAD2B784-9D0B-4206-83B7-5D1BED02C90B}" srcOrd="1" destOrd="0" presId="urn:microsoft.com/office/officeart/2005/8/layout/hList1"/>
    <dgm:cxn modelId="{A425596F-E646-4139-BA8E-D66F71B487B9}" type="presParOf" srcId="{B1D5B3F4-F93F-4998-BD26-AFB25C05C05B}" destId="{3B3BCF22-C2B9-4AD7-B50B-F08A2E2D1858}" srcOrd="3" destOrd="0" presId="urn:microsoft.com/office/officeart/2005/8/layout/hList1"/>
    <dgm:cxn modelId="{CA53412C-06D9-460A-84FC-A5BBE0F4D7E7}" type="presParOf" srcId="{B1D5B3F4-F93F-4998-BD26-AFB25C05C05B}" destId="{7548236A-4A6B-4B1A-88E3-AC1826DFEECB}" srcOrd="4" destOrd="0" presId="urn:microsoft.com/office/officeart/2005/8/layout/hList1"/>
    <dgm:cxn modelId="{D34FFDC5-D41E-4BFC-9E1F-671F56F6363D}" type="presParOf" srcId="{7548236A-4A6B-4B1A-88E3-AC1826DFEECB}" destId="{DA9E0E3E-2FC6-4CC6-87E5-6841EDE8BDB8}" srcOrd="0" destOrd="0" presId="urn:microsoft.com/office/officeart/2005/8/layout/hList1"/>
    <dgm:cxn modelId="{6CAD7229-9757-46E2-888D-28F6E8226052}" type="presParOf" srcId="{7548236A-4A6B-4B1A-88E3-AC1826DFEECB}" destId="{4D509274-D56F-4CC9-959B-D3E9ECC196B5}" srcOrd="1" destOrd="0" presId="urn:microsoft.com/office/officeart/2005/8/layout/hList1"/>
    <dgm:cxn modelId="{D219E370-84AD-4F20-9541-3C173F0BD364}" type="presParOf" srcId="{B1D5B3F4-F93F-4998-BD26-AFB25C05C05B}" destId="{21240924-F315-4524-B980-86AFD3201443}" srcOrd="5" destOrd="0" presId="urn:microsoft.com/office/officeart/2005/8/layout/hList1"/>
    <dgm:cxn modelId="{58428305-5A73-4D86-B61D-C2C71E19192C}" type="presParOf" srcId="{B1D5B3F4-F93F-4998-BD26-AFB25C05C05B}" destId="{447C3BE0-4BFF-4437-B95A-2A92C9B951C5}" srcOrd="6" destOrd="0" presId="urn:microsoft.com/office/officeart/2005/8/layout/hList1"/>
    <dgm:cxn modelId="{4E15AE0C-F509-4D0E-981A-D9CACF4BCE14}" type="presParOf" srcId="{447C3BE0-4BFF-4437-B95A-2A92C9B951C5}" destId="{9BF28BCA-BDD3-46FB-AF37-D946E0FD64F6}" srcOrd="0" destOrd="0" presId="urn:microsoft.com/office/officeart/2005/8/layout/hList1"/>
    <dgm:cxn modelId="{ECDE1540-4A73-4EAA-A907-D6FD1A0D4A86}" type="presParOf" srcId="{447C3BE0-4BFF-4437-B95A-2A92C9B951C5}" destId="{97F73B9B-B4A6-4CA7-A2FB-632FAC94A01D}" srcOrd="1" destOrd="0" presId="urn:microsoft.com/office/officeart/2005/8/layout/hList1"/>
    <dgm:cxn modelId="{6AF7E854-B55E-47CD-934B-84D0C42FA94B}" type="presParOf" srcId="{B1D5B3F4-F93F-4998-BD26-AFB25C05C05B}" destId="{5C261905-30CC-4DD4-9238-9A9BC6C7A9B5}" srcOrd="7" destOrd="0" presId="urn:microsoft.com/office/officeart/2005/8/layout/hList1"/>
    <dgm:cxn modelId="{01DEE418-BEA7-4555-8B4C-EFC21E7CC663}" type="presParOf" srcId="{B1D5B3F4-F93F-4998-BD26-AFB25C05C05B}" destId="{0A5BD3E9-6507-4E92-9CB4-25AD13AEE3ED}" srcOrd="8" destOrd="0" presId="urn:microsoft.com/office/officeart/2005/8/layout/hList1"/>
    <dgm:cxn modelId="{FEAB28AB-4BF9-4BB7-BC71-212C91E8758D}" type="presParOf" srcId="{0A5BD3E9-6507-4E92-9CB4-25AD13AEE3ED}" destId="{47282102-86B7-42A5-9A3C-A3EF8E153BED}" srcOrd="0" destOrd="0" presId="urn:microsoft.com/office/officeart/2005/8/layout/hList1"/>
    <dgm:cxn modelId="{D582D8B4-2DA5-4DAB-874A-9280B44654B9}" type="presParOf" srcId="{0A5BD3E9-6507-4E92-9CB4-25AD13AEE3ED}" destId="{D2C52347-EA6E-417A-8393-F79CA5148E3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73C6E-63D7-4628-9B70-3C51F3BB814F}">
      <dsp:nvSpPr>
        <dsp:cNvPr id="0" name=""/>
        <dsp:cNvSpPr/>
      </dsp:nvSpPr>
      <dsp:spPr>
        <a:xfrm>
          <a:off x="2710732" y="1563709"/>
          <a:ext cx="923403" cy="611004"/>
        </a:xfrm>
        <a:prstGeom prst="ellipse">
          <a:avLst/>
        </a:prstGeom>
        <a:solidFill>
          <a:schemeClr val="accent2"/>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it-IT" sz="1200" kern="1200" dirty="0">
              <a:latin typeface="Sniglet" panose="020B0604020202020204" charset="0"/>
            </a:rPr>
            <a:t>Allievo/a</a:t>
          </a:r>
        </a:p>
      </dsp:txBody>
      <dsp:txXfrm>
        <a:off x="2845961" y="1653188"/>
        <a:ext cx="652945" cy="432046"/>
      </dsp:txXfrm>
    </dsp:sp>
    <dsp:sp modelId="{DA5AA120-36ED-4F1A-95B5-167A1EF0437A}">
      <dsp:nvSpPr>
        <dsp:cNvPr id="0" name=""/>
        <dsp:cNvSpPr/>
      </dsp:nvSpPr>
      <dsp:spPr>
        <a:xfrm rot="16166037">
          <a:off x="2914137" y="1298203"/>
          <a:ext cx="505562" cy="25488"/>
        </a:xfrm>
        <a:custGeom>
          <a:avLst/>
          <a:gdLst/>
          <a:ahLst/>
          <a:cxnLst/>
          <a:rect l="0" t="0" r="0" b="0"/>
          <a:pathLst>
            <a:path>
              <a:moveTo>
                <a:pt x="0" y="12744"/>
              </a:moveTo>
              <a:lnTo>
                <a:pt x="505562" y="1274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rot="10800000">
        <a:off x="3154279" y="1298308"/>
        <a:ext cx="25278" cy="25278"/>
      </dsp:txXfrm>
    </dsp:sp>
    <dsp:sp modelId="{BB8D7BED-0BD0-4E96-B946-771B9FFDF851}">
      <dsp:nvSpPr>
        <dsp:cNvPr id="0" name=""/>
        <dsp:cNvSpPr/>
      </dsp:nvSpPr>
      <dsp:spPr>
        <a:xfrm>
          <a:off x="2860287" y="533951"/>
          <a:ext cx="603089" cy="524237"/>
        </a:xfrm>
        <a:prstGeom prst="ellips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it-IT" sz="900" kern="1200" dirty="0">
              <a:latin typeface="Sniglet" panose="020B0604020202020204" charset="0"/>
            </a:rPr>
            <a:t>Scuola</a:t>
          </a:r>
        </a:p>
      </dsp:txBody>
      <dsp:txXfrm>
        <a:off x="2948607" y="610724"/>
        <a:ext cx="426449" cy="370691"/>
      </dsp:txXfrm>
    </dsp:sp>
    <dsp:sp modelId="{DA92CF88-04EC-4BBE-9FDD-E2480DD996C4}">
      <dsp:nvSpPr>
        <dsp:cNvPr id="0" name=""/>
        <dsp:cNvSpPr/>
      </dsp:nvSpPr>
      <dsp:spPr>
        <a:xfrm rot="21440481">
          <a:off x="3632762" y="1824719"/>
          <a:ext cx="446756" cy="25488"/>
        </a:xfrm>
        <a:custGeom>
          <a:avLst/>
          <a:gdLst/>
          <a:ahLst/>
          <a:cxnLst/>
          <a:rect l="0" t="0" r="0" b="0"/>
          <a:pathLst>
            <a:path>
              <a:moveTo>
                <a:pt x="0" y="12744"/>
              </a:moveTo>
              <a:lnTo>
                <a:pt x="446756" y="1274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a:off x="3844972" y="1826294"/>
        <a:ext cx="22337" cy="22337"/>
      </dsp:txXfrm>
    </dsp:sp>
    <dsp:sp modelId="{906D9ABC-BF52-4312-B284-6EA77D2C8B10}">
      <dsp:nvSpPr>
        <dsp:cNvPr id="0" name=""/>
        <dsp:cNvSpPr/>
      </dsp:nvSpPr>
      <dsp:spPr>
        <a:xfrm>
          <a:off x="4078661" y="1603224"/>
          <a:ext cx="587801" cy="420517"/>
        </a:xfrm>
        <a:prstGeom prst="ellips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it-IT" sz="1000" kern="1200" dirty="0">
              <a:latin typeface="Sniglet" panose="020B0604020202020204" charset="0"/>
            </a:rPr>
            <a:t>Amici</a:t>
          </a:r>
        </a:p>
      </dsp:txBody>
      <dsp:txXfrm>
        <a:off x="4164742" y="1664807"/>
        <a:ext cx="415639" cy="297351"/>
      </dsp:txXfrm>
    </dsp:sp>
    <dsp:sp modelId="{D178390C-652F-43A8-AFC3-84D37447E407}">
      <dsp:nvSpPr>
        <dsp:cNvPr id="0" name=""/>
        <dsp:cNvSpPr/>
      </dsp:nvSpPr>
      <dsp:spPr>
        <a:xfrm rot="6961073">
          <a:off x="2654177" y="2382272"/>
          <a:ext cx="523202" cy="25488"/>
        </a:xfrm>
        <a:custGeom>
          <a:avLst/>
          <a:gdLst/>
          <a:ahLst/>
          <a:cxnLst/>
          <a:rect l="0" t="0" r="0" b="0"/>
          <a:pathLst>
            <a:path>
              <a:moveTo>
                <a:pt x="0" y="12744"/>
              </a:moveTo>
              <a:lnTo>
                <a:pt x="523202" y="1274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rot="10800000">
        <a:off x="2902698" y="2381936"/>
        <a:ext cx="26160" cy="26160"/>
      </dsp:txXfrm>
    </dsp:sp>
    <dsp:sp modelId="{598825C7-AD23-4A14-A88A-4C46DC4B1135}">
      <dsp:nvSpPr>
        <dsp:cNvPr id="0" name=""/>
        <dsp:cNvSpPr/>
      </dsp:nvSpPr>
      <dsp:spPr>
        <a:xfrm>
          <a:off x="2035281" y="2625869"/>
          <a:ext cx="1293444" cy="496154"/>
        </a:xfrm>
        <a:prstGeom prst="ellips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it-IT" sz="1000" kern="1200" dirty="0">
              <a:latin typeface="Sniglet" panose="020B0604020202020204" charset="0"/>
            </a:rPr>
            <a:t>Compagni/e</a:t>
          </a:r>
        </a:p>
      </dsp:txBody>
      <dsp:txXfrm>
        <a:off x="2224701" y="2698529"/>
        <a:ext cx="914604" cy="350834"/>
      </dsp:txXfrm>
    </dsp:sp>
    <dsp:sp modelId="{FA05D6FB-C276-44AF-99DA-13139D0C6CC3}">
      <dsp:nvSpPr>
        <dsp:cNvPr id="0" name=""/>
        <dsp:cNvSpPr/>
      </dsp:nvSpPr>
      <dsp:spPr>
        <a:xfrm rot="9990843">
          <a:off x="2284922" y="2014178"/>
          <a:ext cx="459778" cy="25488"/>
        </a:xfrm>
        <a:custGeom>
          <a:avLst/>
          <a:gdLst/>
          <a:ahLst/>
          <a:cxnLst/>
          <a:rect l="0" t="0" r="0" b="0"/>
          <a:pathLst>
            <a:path>
              <a:moveTo>
                <a:pt x="0" y="12744"/>
              </a:moveTo>
              <a:lnTo>
                <a:pt x="459778" y="12744"/>
              </a:lnTo>
            </a:path>
          </a:pathLst>
        </a:cu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rot="10800000">
        <a:off x="2503317" y="2015427"/>
        <a:ext cx="22988" cy="22988"/>
      </dsp:txXfrm>
    </dsp:sp>
    <dsp:sp modelId="{AC17A464-9C81-4CC2-9ABF-FF46C678F708}">
      <dsp:nvSpPr>
        <dsp:cNvPr id="0" name=""/>
        <dsp:cNvSpPr/>
      </dsp:nvSpPr>
      <dsp:spPr>
        <a:xfrm>
          <a:off x="1662023" y="1885427"/>
          <a:ext cx="641598" cy="538153"/>
        </a:xfrm>
        <a:prstGeom prst="ellips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it-IT" sz="900" kern="1200" dirty="0">
              <a:latin typeface="Sniglet" panose="020B0604020202020204" charset="0"/>
            </a:rPr>
            <a:t>Famiglia</a:t>
          </a:r>
        </a:p>
      </dsp:txBody>
      <dsp:txXfrm>
        <a:off x="1755983" y="1964238"/>
        <a:ext cx="453678" cy="3805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8511F-7431-4EDF-9C23-2835EC461869}">
      <dsp:nvSpPr>
        <dsp:cNvPr id="0" name=""/>
        <dsp:cNvSpPr/>
      </dsp:nvSpPr>
      <dsp:spPr>
        <a:xfrm>
          <a:off x="988668" y="-54044"/>
          <a:ext cx="1704901" cy="1622944"/>
        </a:xfrm>
        <a:prstGeom prst="circularArrow">
          <a:avLst>
            <a:gd name="adj1" fmla="val 10980"/>
            <a:gd name="adj2" fmla="val 1142322"/>
            <a:gd name="adj3" fmla="val 4500000"/>
            <a:gd name="adj4" fmla="val 10800000"/>
            <a:gd name="adj5" fmla="val 12500"/>
          </a:avLst>
        </a:prstGeom>
        <a:solidFill>
          <a:schemeClr val="accent2">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B4F996-1EF5-4580-AE78-F1C62D70AD2E}">
      <dsp:nvSpPr>
        <dsp:cNvPr id="0" name=""/>
        <dsp:cNvSpPr/>
      </dsp:nvSpPr>
      <dsp:spPr>
        <a:xfrm>
          <a:off x="1301370" y="538699"/>
          <a:ext cx="1164339" cy="393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t>Conoscersi</a:t>
          </a:r>
          <a:endParaRPr lang="it-IT" sz="1200" b="1" kern="1200" dirty="0"/>
        </a:p>
      </dsp:txBody>
      <dsp:txXfrm>
        <a:off x="1301370" y="538699"/>
        <a:ext cx="1164339" cy="393226"/>
      </dsp:txXfrm>
    </dsp:sp>
    <dsp:sp modelId="{DB40FAA3-9D6F-4C5E-8A1E-D247AA1314E5}">
      <dsp:nvSpPr>
        <dsp:cNvPr id="0" name=""/>
        <dsp:cNvSpPr/>
      </dsp:nvSpPr>
      <dsp:spPr>
        <a:xfrm>
          <a:off x="473949" y="833972"/>
          <a:ext cx="1680867" cy="1592527"/>
        </a:xfrm>
        <a:prstGeom prst="leftCircularArrow">
          <a:avLst>
            <a:gd name="adj1" fmla="val 10980"/>
            <a:gd name="adj2" fmla="val 1142322"/>
            <a:gd name="adj3" fmla="val 6300000"/>
            <a:gd name="adj4" fmla="val 18900000"/>
            <a:gd name="adj5" fmla="val 12500"/>
          </a:avLst>
        </a:prstGeom>
        <a:solidFill>
          <a:schemeClr val="accent2">
            <a:shade val="50000"/>
            <a:hueOff val="-20883"/>
            <a:satOff val="6775"/>
            <a:lumOff val="264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D0A956-A37E-4F45-922D-1BE4868B21B0}">
      <dsp:nvSpPr>
        <dsp:cNvPr id="0" name=""/>
        <dsp:cNvSpPr/>
      </dsp:nvSpPr>
      <dsp:spPr>
        <a:xfrm>
          <a:off x="787859" y="1406282"/>
          <a:ext cx="1268961" cy="418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t>Conoscere</a:t>
          </a:r>
          <a:endParaRPr lang="it-IT" sz="1200" b="1" kern="1200" dirty="0"/>
        </a:p>
      </dsp:txBody>
      <dsp:txXfrm>
        <a:off x="787859" y="1406282"/>
        <a:ext cx="1268961" cy="418820"/>
      </dsp:txXfrm>
    </dsp:sp>
    <dsp:sp modelId="{9E4DD2A0-EECF-4898-9C33-6C871F863E4F}">
      <dsp:nvSpPr>
        <dsp:cNvPr id="0" name=""/>
        <dsp:cNvSpPr/>
      </dsp:nvSpPr>
      <dsp:spPr>
        <a:xfrm>
          <a:off x="1113945" y="1862608"/>
          <a:ext cx="1456613" cy="1397169"/>
        </a:xfrm>
        <a:prstGeom prst="blockArc">
          <a:avLst>
            <a:gd name="adj1" fmla="val 13500000"/>
            <a:gd name="adj2" fmla="val 10800000"/>
            <a:gd name="adj3" fmla="val 12740"/>
          </a:avLst>
        </a:prstGeom>
        <a:solidFill>
          <a:schemeClr val="accent2">
            <a:shade val="50000"/>
            <a:hueOff val="-20883"/>
            <a:satOff val="6775"/>
            <a:lumOff val="264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92BB28-CDC1-485D-8491-50A116D70568}">
      <dsp:nvSpPr>
        <dsp:cNvPr id="0" name=""/>
        <dsp:cNvSpPr/>
      </dsp:nvSpPr>
      <dsp:spPr>
        <a:xfrm>
          <a:off x="1257749" y="2329186"/>
          <a:ext cx="1188838" cy="418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t>Confrontarsi</a:t>
          </a:r>
          <a:endParaRPr lang="it-IT" sz="1200" b="1" kern="1200" dirty="0"/>
        </a:p>
      </dsp:txBody>
      <dsp:txXfrm>
        <a:off x="1257749" y="2329186"/>
        <a:ext cx="1188838" cy="4188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439F6-89D6-4B9B-A39E-A298F7628599}">
      <dsp:nvSpPr>
        <dsp:cNvPr id="0" name=""/>
        <dsp:cNvSpPr/>
      </dsp:nvSpPr>
      <dsp:spPr>
        <a:xfrm rot="10800000">
          <a:off x="0" y="0"/>
          <a:ext cx="4488180" cy="591996"/>
        </a:xfrm>
        <a:prstGeom prst="trapezoid">
          <a:avLst>
            <a:gd name="adj" fmla="val 69655"/>
          </a:avLst>
        </a:prstGeom>
        <a:solidFill>
          <a:schemeClr val="accent2">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Sniglet" panose="020B0604020202020204" charset="0"/>
            </a:rPr>
            <a:t>Esplorazione</a:t>
          </a:r>
        </a:p>
      </dsp:txBody>
      <dsp:txXfrm rot="-10800000">
        <a:off x="785431" y="0"/>
        <a:ext cx="2917317" cy="591996"/>
      </dsp:txXfrm>
    </dsp:sp>
    <dsp:sp modelId="{BC6E11F7-7F63-4611-91BF-6B52B3068A39}">
      <dsp:nvSpPr>
        <dsp:cNvPr id="0" name=""/>
        <dsp:cNvSpPr/>
      </dsp:nvSpPr>
      <dsp:spPr>
        <a:xfrm rot="10800000">
          <a:off x="412353" y="591996"/>
          <a:ext cx="3663473" cy="644024"/>
        </a:xfrm>
        <a:prstGeom prst="trapezoid">
          <a:avLst>
            <a:gd name="adj" fmla="val 69655"/>
          </a:avLst>
        </a:prstGeom>
        <a:solidFill>
          <a:schemeClr val="accent2">
            <a:alpha val="90000"/>
            <a:hueOff val="0"/>
            <a:satOff val="0"/>
            <a:lumOff val="0"/>
            <a:alphaOff val="-1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Sniglet" panose="020B0604020202020204" charset="0"/>
            </a:rPr>
            <a:t>1° selezione </a:t>
          </a:r>
        </a:p>
      </dsp:txBody>
      <dsp:txXfrm rot="-10800000">
        <a:off x="1053461" y="591996"/>
        <a:ext cx="2381257" cy="644024"/>
      </dsp:txXfrm>
    </dsp:sp>
    <dsp:sp modelId="{2E800D03-06BB-445F-A7F7-2F2F84CA8050}">
      <dsp:nvSpPr>
        <dsp:cNvPr id="0" name=""/>
        <dsp:cNvSpPr/>
      </dsp:nvSpPr>
      <dsp:spPr>
        <a:xfrm rot="10800000">
          <a:off x="860946" y="1236020"/>
          <a:ext cx="2766287" cy="500752"/>
        </a:xfrm>
        <a:prstGeom prst="trapezoid">
          <a:avLst>
            <a:gd name="adj" fmla="val 69655"/>
          </a:avLst>
        </a:prstGeom>
        <a:solidFill>
          <a:schemeClr val="accent2">
            <a:alpha val="90000"/>
            <a:hueOff val="0"/>
            <a:satOff val="0"/>
            <a:lumOff val="0"/>
            <a:alphaOff val="-2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Sniglet" panose="020B0604020202020204" charset="0"/>
            </a:rPr>
            <a:t> Approfondimento </a:t>
          </a:r>
        </a:p>
      </dsp:txBody>
      <dsp:txXfrm rot="-10800000">
        <a:off x="1345046" y="1236020"/>
        <a:ext cx="1798086" cy="500752"/>
      </dsp:txXfrm>
    </dsp:sp>
    <dsp:sp modelId="{F53E0DA5-2085-4448-82FD-9BA6A4461D95}">
      <dsp:nvSpPr>
        <dsp:cNvPr id="0" name=""/>
        <dsp:cNvSpPr/>
      </dsp:nvSpPr>
      <dsp:spPr>
        <a:xfrm rot="10800000">
          <a:off x="1209743" y="1736773"/>
          <a:ext cx="2068692" cy="582803"/>
        </a:xfrm>
        <a:prstGeom prst="trapezoid">
          <a:avLst>
            <a:gd name="adj" fmla="val 69655"/>
          </a:avLst>
        </a:prstGeom>
        <a:solidFill>
          <a:schemeClr val="accent2">
            <a:alpha val="90000"/>
            <a:hueOff val="0"/>
            <a:satOff val="0"/>
            <a:lumOff val="0"/>
            <a:alphaOff val="-3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Sniglet" panose="020B0604020202020204" charset="0"/>
            </a:rPr>
            <a:t>Test</a:t>
          </a:r>
        </a:p>
        <a:p>
          <a:pPr marL="0" lvl="0" indent="0" algn="ctr" defTabSz="711200">
            <a:lnSpc>
              <a:spcPct val="90000"/>
            </a:lnSpc>
            <a:spcBef>
              <a:spcPct val="0"/>
            </a:spcBef>
            <a:spcAft>
              <a:spcPct val="35000"/>
            </a:spcAft>
            <a:buNone/>
          </a:pPr>
          <a:r>
            <a:rPr lang="it-IT" sz="1600" kern="1200" dirty="0">
              <a:latin typeface="Sniglet" panose="020B0604020202020204" charset="0"/>
            </a:rPr>
            <a:t>Confronto </a:t>
          </a:r>
        </a:p>
      </dsp:txBody>
      <dsp:txXfrm rot="-10800000">
        <a:off x="1571765" y="1736773"/>
        <a:ext cx="1344649" cy="582803"/>
      </dsp:txXfrm>
    </dsp:sp>
    <dsp:sp modelId="{A0240FE6-0555-4F5E-B81D-D5083AB89452}">
      <dsp:nvSpPr>
        <dsp:cNvPr id="0" name=""/>
        <dsp:cNvSpPr/>
      </dsp:nvSpPr>
      <dsp:spPr>
        <a:xfrm rot="10800000">
          <a:off x="1615694" y="2319577"/>
          <a:ext cx="1256791" cy="902158"/>
        </a:xfrm>
        <a:prstGeom prst="trapezoid">
          <a:avLst>
            <a:gd name="adj" fmla="val 69655"/>
          </a:avLst>
        </a:prstGeom>
        <a:solidFill>
          <a:schemeClr val="accent2">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Sniglet" panose="020B0604020202020204" charset="0"/>
            </a:rPr>
            <a:t>Scelta</a:t>
          </a:r>
          <a:r>
            <a:rPr lang="it-IT" sz="1600" kern="1200" dirty="0"/>
            <a:t> </a:t>
          </a:r>
        </a:p>
      </dsp:txBody>
      <dsp:txXfrm rot="-10800000">
        <a:off x="1615694" y="2319577"/>
        <a:ext cx="1256791" cy="9021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34957-879D-4D2A-B0C4-4EFC9D201700}">
      <dsp:nvSpPr>
        <dsp:cNvPr id="0" name=""/>
        <dsp:cNvSpPr/>
      </dsp:nvSpPr>
      <dsp:spPr>
        <a:xfrm>
          <a:off x="4167" y="5731"/>
          <a:ext cx="1597417" cy="518400"/>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ysClr val="windowText" lastClr="000000"/>
              </a:solidFill>
              <a:latin typeface="Sniglet" panose="020B0604020202020204" charset="0"/>
              <a:ea typeface="+mn-ea"/>
              <a:cs typeface="+mn-cs"/>
            </a:rPr>
            <a:t>ANALISI DELLA DOMANDA</a:t>
          </a:r>
        </a:p>
      </dsp:txBody>
      <dsp:txXfrm>
        <a:off x="4167" y="5731"/>
        <a:ext cx="1597417" cy="518400"/>
      </dsp:txXfrm>
    </dsp:sp>
    <dsp:sp modelId="{F934F7C3-9CA6-4C02-9239-BE032E292AE0}">
      <dsp:nvSpPr>
        <dsp:cNvPr id="0" name=""/>
        <dsp:cNvSpPr/>
      </dsp:nvSpPr>
      <dsp:spPr>
        <a:xfrm>
          <a:off x="4167" y="524131"/>
          <a:ext cx="1597417" cy="207522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ctr" defTabSz="488950">
            <a:lnSpc>
              <a:spcPct val="90000"/>
            </a:lnSpc>
            <a:spcBef>
              <a:spcPct val="0"/>
            </a:spcBef>
            <a:spcAft>
              <a:spcPct val="15000"/>
            </a:spcAft>
            <a:buChar char="•"/>
          </a:pPr>
          <a: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Domanda (implicita/esplicita)</a:t>
          </a:r>
          <a:endParaRPr lang="it-IT" sz="1100" kern="1200" dirty="0">
            <a:solidFill>
              <a:schemeClr val="tx1"/>
            </a:solidFill>
            <a:latin typeface="Sniglet" panose="020B0604020202020204" charset="0"/>
            <a:ea typeface="+mn-ea"/>
            <a:cs typeface="Calibri" panose="020F0502020204030204" pitchFamily="34" charset="0"/>
          </a:endParaRPr>
        </a:p>
        <a:p>
          <a:pPr marL="57150" lvl="1" indent="-57150" algn="ctr" defTabSz="488950">
            <a:lnSpc>
              <a:spcPct val="90000"/>
            </a:lnSpc>
            <a:spcBef>
              <a:spcPct val="0"/>
            </a:spcBef>
            <a:spcAft>
              <a:spcPct val="15000"/>
            </a:spcAft>
            <a:buChar char="•"/>
          </a:pPr>
          <a:endParaRPr lang="it-IT" sz="1100" kern="1200" dirty="0">
            <a:solidFill>
              <a:schemeClr val="tx1"/>
            </a:solidFill>
            <a:latin typeface="Sniglet" panose="020B0604020202020204" charset="0"/>
            <a:ea typeface="+mn-ea"/>
            <a:cs typeface="Calibri" panose="020F0502020204030204" pitchFamily="34" charset="0"/>
          </a:endParaRPr>
        </a:p>
        <a:p>
          <a:pPr marL="57150" lvl="1" indent="-57150" algn="ctr" defTabSz="488950">
            <a:lnSpc>
              <a:spcPct val="90000"/>
            </a:lnSpc>
            <a:spcBef>
              <a:spcPct val="0"/>
            </a:spcBef>
            <a:spcAft>
              <a:spcPct val="15000"/>
            </a:spcAft>
            <a:buChar char="•"/>
          </a:pPr>
          <a: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Bisogni</a:t>
          </a:r>
          <a:endParaRPr lang="it-IT" sz="1100" kern="1200" dirty="0">
            <a:solidFill>
              <a:schemeClr val="tx1"/>
            </a:solidFill>
            <a:latin typeface="Sniglet" panose="020B0604020202020204" charset="0"/>
            <a:ea typeface="+mn-ea"/>
            <a:cs typeface="Calibri" panose="020F0502020204030204" pitchFamily="34" charset="0"/>
          </a:endParaRPr>
        </a:p>
        <a:p>
          <a:pPr marL="57150" lvl="1" indent="-57150" algn="ctr" defTabSz="488950">
            <a:lnSpc>
              <a:spcPct val="90000"/>
            </a:lnSpc>
            <a:spcBef>
              <a:spcPct val="0"/>
            </a:spcBef>
            <a:spcAft>
              <a:spcPct val="15000"/>
            </a:spcAft>
            <a:buChar char="•"/>
          </a:pPr>
          <a:endParaRPr lang="it-IT" sz="1100" kern="1200" dirty="0">
            <a:solidFill>
              <a:schemeClr val="tx1"/>
            </a:solidFill>
            <a:latin typeface="Sniglet" panose="020B0604020202020204" charset="0"/>
            <a:ea typeface="+mn-ea"/>
            <a:cs typeface="Calibri" panose="020F0502020204030204" pitchFamily="34" charset="0"/>
          </a:endParaRPr>
        </a:p>
        <a:p>
          <a:pPr marL="57150" lvl="1" indent="-57150" algn="ctr" defTabSz="488950">
            <a:lnSpc>
              <a:spcPct val="90000"/>
            </a:lnSpc>
            <a:spcBef>
              <a:spcPct val="0"/>
            </a:spcBef>
            <a:spcAft>
              <a:spcPct val="15000"/>
            </a:spcAft>
            <a:buChar char="•"/>
          </a:pPr>
          <a: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Aspettative</a:t>
          </a:r>
          <a:b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br>
          <a: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 </a:t>
          </a:r>
          <a:endParaRPr lang="it-IT" sz="1100" kern="1200" dirty="0">
            <a:solidFill>
              <a:schemeClr val="tx1"/>
            </a:solidFill>
            <a:latin typeface="Sniglet" panose="020B0604020202020204" charset="0"/>
            <a:ea typeface="+mn-ea"/>
            <a:cs typeface="Calibri" panose="020F0502020204030204" pitchFamily="34" charset="0"/>
          </a:endParaRPr>
        </a:p>
        <a:p>
          <a:pPr marL="57150" lvl="1" indent="-57150" algn="ctr" defTabSz="488950">
            <a:lnSpc>
              <a:spcPct val="90000"/>
            </a:lnSpc>
            <a:spcBef>
              <a:spcPct val="0"/>
            </a:spcBef>
            <a:spcAft>
              <a:spcPct val="15000"/>
            </a:spcAft>
            <a:buChar char="•"/>
          </a:pPr>
          <a: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Idee e obiettivi </a:t>
          </a:r>
          <a:b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br>
          <a:endParaRPr lang="it-IT" sz="1100" kern="1200" dirty="0">
            <a:solidFill>
              <a:schemeClr val="tx1"/>
            </a:solidFill>
            <a:latin typeface="Sniglet" panose="020B0604020202020204" charset="0"/>
            <a:ea typeface="+mn-ea"/>
            <a:cs typeface="Calibri" panose="020F0502020204030204" pitchFamily="34" charset="0"/>
          </a:endParaRPr>
        </a:p>
        <a:p>
          <a:pPr marL="57150" lvl="1" indent="-57150" algn="ctr" defTabSz="488950">
            <a:lnSpc>
              <a:spcPct val="90000"/>
            </a:lnSpc>
            <a:spcBef>
              <a:spcPct val="0"/>
            </a:spcBef>
            <a:spcAft>
              <a:spcPct val="15000"/>
            </a:spcAft>
            <a:buChar char="•"/>
          </a:pPr>
          <a:r>
            <a:rPr lang="it-CH" sz="1100" kern="1200" dirty="0">
              <a:solidFill>
                <a:schemeClr val="tx1"/>
              </a:solidFill>
              <a:latin typeface="Sniglet" panose="020B0604020202020204" charset="0"/>
              <a:ea typeface="Gadugi" panose="020B0502040204020203" pitchFamily="34" charset="0"/>
              <a:cs typeface="Calibri" panose="020F0502020204030204" pitchFamily="34" charset="0"/>
              <a:sym typeface="Wingdings" panose="05000000000000000000" pitchFamily="2" charset="2"/>
            </a:rPr>
            <a:t>Passi già intrapresi</a:t>
          </a:r>
          <a:endParaRPr lang="it-IT" sz="1100" kern="1200" dirty="0">
            <a:solidFill>
              <a:schemeClr val="tx1"/>
            </a:solidFill>
            <a:latin typeface="Sniglet" panose="020B0604020202020204" charset="0"/>
            <a:ea typeface="+mn-ea"/>
            <a:cs typeface="Calibri" panose="020F0502020204030204" pitchFamily="34" charset="0"/>
          </a:endParaRPr>
        </a:p>
        <a:p>
          <a:pPr marL="57150" lvl="1" indent="-57150" algn="ctr" defTabSz="466725">
            <a:lnSpc>
              <a:spcPct val="90000"/>
            </a:lnSpc>
            <a:spcBef>
              <a:spcPct val="0"/>
            </a:spcBef>
            <a:spcAft>
              <a:spcPct val="15000"/>
            </a:spcAft>
            <a:buChar char="•"/>
          </a:pPr>
          <a:endParaRPr lang="it-IT" sz="1050" kern="1200" dirty="0">
            <a:solidFill>
              <a:schemeClr val="tx1"/>
            </a:solidFill>
            <a:latin typeface="Sniglet" panose="020B0604020202020204" charset="0"/>
            <a:ea typeface="+mn-ea"/>
            <a:cs typeface="Calibri" panose="020F0502020204030204" pitchFamily="34" charset="0"/>
          </a:endParaRPr>
        </a:p>
      </dsp:txBody>
      <dsp:txXfrm>
        <a:off x="4167" y="524131"/>
        <a:ext cx="1597417" cy="2075220"/>
      </dsp:txXfrm>
    </dsp:sp>
    <dsp:sp modelId="{07B470A9-6D6E-4952-AAF9-B25598C494AA}">
      <dsp:nvSpPr>
        <dsp:cNvPr id="0" name=""/>
        <dsp:cNvSpPr/>
      </dsp:nvSpPr>
      <dsp:spPr>
        <a:xfrm>
          <a:off x="1825222" y="5731"/>
          <a:ext cx="1597417" cy="518400"/>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ysClr val="windowText" lastClr="000000"/>
              </a:solidFill>
              <a:latin typeface="Sniglet" panose="020B0604020202020204" charset="0"/>
              <a:ea typeface="+mn-ea"/>
              <a:cs typeface="+mn-cs"/>
            </a:rPr>
            <a:t>ESPLORAZIONE</a:t>
          </a:r>
        </a:p>
      </dsp:txBody>
      <dsp:txXfrm>
        <a:off x="1825222" y="5731"/>
        <a:ext cx="1597417" cy="518400"/>
      </dsp:txXfrm>
    </dsp:sp>
    <dsp:sp modelId="{CAD2B784-9D0B-4206-83B7-5D1BED02C90B}">
      <dsp:nvSpPr>
        <dsp:cNvPr id="0" name=""/>
        <dsp:cNvSpPr/>
      </dsp:nvSpPr>
      <dsp:spPr>
        <a:xfrm>
          <a:off x="1825222" y="524131"/>
          <a:ext cx="1597417" cy="207522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Interessi/valori</a:t>
          </a:r>
          <a:br>
            <a:rPr lang="it-CH" sz="1100" kern="1200" dirty="0">
              <a:solidFill>
                <a:sysClr val="windowText" lastClr="000000">
                  <a:hueOff val="0"/>
                  <a:satOff val="0"/>
                  <a:lumOff val="0"/>
                  <a:alphaOff val="0"/>
                </a:sysClr>
              </a:solidFill>
              <a:latin typeface="Sniglet" panose="020B0604020202020204" charset="0"/>
              <a:ea typeface="+mn-ea"/>
              <a:cs typeface="+mn-cs"/>
            </a:rPr>
          </a:b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Capacità/competenze</a:t>
          </a: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IT" sz="1100" kern="1200" dirty="0">
              <a:solidFill>
                <a:sysClr val="windowText" lastClr="000000">
                  <a:hueOff val="0"/>
                  <a:satOff val="0"/>
                  <a:lumOff val="0"/>
                  <a:alphaOff val="0"/>
                </a:sysClr>
              </a:solidFill>
              <a:latin typeface="Sniglet" panose="020B0604020202020204" charset="0"/>
              <a:ea typeface="+mn-ea"/>
              <a:cs typeface="+mn-cs"/>
            </a:rPr>
            <a:t>Ambizioni</a:t>
          </a:r>
          <a:br>
            <a:rPr lang="it-IT" sz="1100" kern="1200" dirty="0">
              <a:solidFill>
                <a:sysClr val="windowText" lastClr="000000">
                  <a:hueOff val="0"/>
                  <a:satOff val="0"/>
                  <a:lumOff val="0"/>
                  <a:alphaOff val="0"/>
                </a:sysClr>
              </a:solidFill>
              <a:latin typeface="Sniglet" panose="020B0604020202020204" charset="0"/>
              <a:ea typeface="+mn-ea"/>
              <a:cs typeface="+mn-cs"/>
            </a:rPr>
          </a:br>
          <a:r>
            <a:rPr lang="it-IT" sz="1100" kern="1200" dirty="0">
              <a:solidFill>
                <a:sysClr val="windowText" lastClr="000000">
                  <a:hueOff val="0"/>
                  <a:satOff val="0"/>
                  <a:lumOff val="0"/>
                  <a:alphaOff val="0"/>
                </a:sysClr>
              </a:solidFill>
              <a:latin typeface="Sniglet" panose="020B0604020202020204" charset="0"/>
              <a:ea typeface="+mn-ea"/>
              <a:cs typeface="+mn-cs"/>
            </a:rPr>
            <a:t> </a:t>
          </a:r>
        </a:p>
        <a:p>
          <a:pPr marL="57150" lvl="1" indent="-57150" algn="ctr" defTabSz="488950">
            <a:lnSpc>
              <a:spcPct val="90000"/>
            </a:lnSpc>
            <a:spcBef>
              <a:spcPct val="0"/>
            </a:spcBef>
            <a:spcAft>
              <a:spcPct val="15000"/>
            </a:spcAft>
            <a:buChar char="•"/>
          </a:pPr>
          <a:r>
            <a:rPr lang="it-IT" sz="1100" kern="1200" dirty="0">
              <a:solidFill>
                <a:sysClr val="windowText" lastClr="000000">
                  <a:hueOff val="0"/>
                  <a:satOff val="0"/>
                  <a:lumOff val="0"/>
                  <a:alphaOff val="0"/>
                </a:sysClr>
              </a:solidFill>
              <a:latin typeface="Sniglet" panose="020B0604020202020204" charset="0"/>
              <a:ea typeface="+mn-ea"/>
              <a:cs typeface="+mn-cs"/>
            </a:rPr>
            <a:t>Motivazione</a:t>
          </a:r>
          <a:br>
            <a:rPr lang="it-IT" sz="1100" kern="1200" dirty="0">
              <a:solidFill>
                <a:sysClr val="windowText" lastClr="000000">
                  <a:hueOff val="0"/>
                  <a:satOff val="0"/>
                  <a:lumOff val="0"/>
                  <a:alphaOff val="0"/>
                </a:sysClr>
              </a:solidFill>
              <a:latin typeface="Sniglet" panose="020B0604020202020204" charset="0"/>
              <a:ea typeface="+mn-ea"/>
              <a:cs typeface="+mn-cs"/>
            </a:rPr>
          </a:b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IT" sz="1100" kern="1200" dirty="0">
              <a:solidFill>
                <a:sysClr val="windowText" lastClr="000000">
                  <a:hueOff val="0"/>
                  <a:satOff val="0"/>
                  <a:lumOff val="0"/>
                  <a:alphaOff val="0"/>
                </a:sysClr>
              </a:solidFill>
              <a:latin typeface="Sniglet" panose="020B0604020202020204" charset="0"/>
              <a:ea typeface="+mn-ea"/>
              <a:cs typeface="+mn-cs"/>
            </a:rPr>
            <a:t>Opportunità formative (ambiti, particolarità, percorsi) </a:t>
          </a:r>
        </a:p>
      </dsp:txBody>
      <dsp:txXfrm>
        <a:off x="1825222" y="524131"/>
        <a:ext cx="1597417" cy="2075220"/>
      </dsp:txXfrm>
    </dsp:sp>
    <dsp:sp modelId="{DA9E0E3E-2FC6-4CC6-87E5-6841EDE8BDB8}">
      <dsp:nvSpPr>
        <dsp:cNvPr id="0" name=""/>
        <dsp:cNvSpPr/>
      </dsp:nvSpPr>
      <dsp:spPr>
        <a:xfrm>
          <a:off x="3646278" y="5731"/>
          <a:ext cx="1597417" cy="518400"/>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ysClr val="windowText" lastClr="000000"/>
              </a:solidFill>
              <a:latin typeface="Sniglet" panose="020B0604020202020204" charset="0"/>
              <a:ea typeface="+mn-ea"/>
              <a:cs typeface="+mn-cs"/>
            </a:rPr>
            <a:t>FORMULAZIONE DI POSSIBILI PROGETTI</a:t>
          </a:r>
        </a:p>
      </dsp:txBody>
      <dsp:txXfrm>
        <a:off x="3646278" y="5731"/>
        <a:ext cx="1597417" cy="518400"/>
      </dsp:txXfrm>
    </dsp:sp>
    <dsp:sp modelId="{4D509274-D56F-4CC9-959B-D3E9ECC196B5}">
      <dsp:nvSpPr>
        <dsp:cNvPr id="0" name=""/>
        <dsp:cNvSpPr/>
      </dsp:nvSpPr>
      <dsp:spPr>
        <a:xfrm>
          <a:off x="3646278" y="524131"/>
          <a:ext cx="1597417" cy="207522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Elaborazione di varie soluzioni possibili</a:t>
          </a: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Vengono immaginate nuove possibilità</a:t>
          </a: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Queste piste sono approfondite, testate, affinate ed eventualmente scartate</a:t>
          </a:r>
          <a:endParaRPr lang="it-IT" sz="1100" kern="1200" dirty="0">
            <a:solidFill>
              <a:sysClr val="windowText" lastClr="000000">
                <a:hueOff val="0"/>
                <a:satOff val="0"/>
                <a:lumOff val="0"/>
                <a:alphaOff val="0"/>
              </a:sysClr>
            </a:solidFill>
            <a:latin typeface="Sniglet" panose="020B0604020202020204" charset="0"/>
            <a:ea typeface="+mn-ea"/>
            <a:cs typeface="+mn-cs"/>
          </a:endParaRPr>
        </a:p>
      </dsp:txBody>
      <dsp:txXfrm>
        <a:off x="3646278" y="524131"/>
        <a:ext cx="1597417" cy="2075220"/>
      </dsp:txXfrm>
    </dsp:sp>
    <dsp:sp modelId="{9BF28BCA-BDD3-46FB-AF37-D946E0FD64F6}">
      <dsp:nvSpPr>
        <dsp:cNvPr id="0" name=""/>
        <dsp:cNvSpPr/>
      </dsp:nvSpPr>
      <dsp:spPr>
        <a:xfrm>
          <a:off x="5467334" y="5731"/>
          <a:ext cx="1597417" cy="518400"/>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it-IT" sz="1200" b="1" kern="1200" dirty="0">
              <a:solidFill>
                <a:sysClr val="windowText" lastClr="000000"/>
              </a:solidFill>
              <a:latin typeface="Sniglet" panose="020B0604020202020204" charset="0"/>
              <a:ea typeface="+mn-ea"/>
              <a:cs typeface="+mn-cs"/>
            </a:rPr>
            <a:t>DECISIONE</a:t>
          </a:r>
        </a:p>
      </dsp:txBody>
      <dsp:txXfrm>
        <a:off x="5467334" y="5731"/>
        <a:ext cx="1597417" cy="518400"/>
      </dsp:txXfrm>
    </dsp:sp>
    <dsp:sp modelId="{97F73B9B-B4A6-4CA7-A2FB-632FAC94A01D}">
      <dsp:nvSpPr>
        <dsp:cNvPr id="0" name=""/>
        <dsp:cNvSpPr/>
      </dsp:nvSpPr>
      <dsp:spPr>
        <a:xfrm>
          <a:off x="5467334" y="524131"/>
          <a:ext cx="1597417" cy="207522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Scelta consapevole</a:t>
          </a: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Alternative stimolanti e realizzabili</a:t>
          </a: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IT" sz="1100" kern="1200" dirty="0">
              <a:solidFill>
                <a:sysClr val="windowText" lastClr="000000">
                  <a:hueOff val="0"/>
                  <a:satOff val="0"/>
                  <a:lumOff val="0"/>
                  <a:alphaOff val="0"/>
                </a:sysClr>
              </a:solidFill>
              <a:latin typeface="Sniglet" panose="020B0604020202020204" charset="0"/>
              <a:ea typeface="+mn-ea"/>
              <a:cs typeface="+mn-cs"/>
            </a:rPr>
            <a:t>Volontà, competenza, autonomia</a:t>
          </a:r>
        </a:p>
      </dsp:txBody>
      <dsp:txXfrm>
        <a:off x="5467334" y="524131"/>
        <a:ext cx="1597417" cy="2075220"/>
      </dsp:txXfrm>
    </dsp:sp>
    <dsp:sp modelId="{47282102-86B7-42A5-9A3C-A3EF8E153BED}">
      <dsp:nvSpPr>
        <dsp:cNvPr id="0" name=""/>
        <dsp:cNvSpPr/>
      </dsp:nvSpPr>
      <dsp:spPr>
        <a:xfrm>
          <a:off x="7288389" y="5731"/>
          <a:ext cx="1597417" cy="518400"/>
        </a:xfrm>
        <a:prstGeom prst="rect">
          <a:avLst/>
        </a:prstGeom>
        <a:solidFill>
          <a:schemeClr val="accent2">
            <a:lumMod val="60000"/>
            <a:lumOff val="40000"/>
          </a:schemeClr>
        </a:solidFill>
        <a:ln w="12700" cap="flat" cmpd="sng" algn="ctr">
          <a:solidFill>
            <a:srgbClr val="70AD47">
              <a:lumMod val="60000"/>
              <a:lumOff val="40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it-IT" sz="1200" b="1" i="0" kern="1200" dirty="0">
              <a:solidFill>
                <a:sysClr val="windowText" lastClr="000000"/>
              </a:solidFill>
              <a:latin typeface="Sniglet" panose="020B0604020202020204" charset="0"/>
              <a:ea typeface="+mn-ea"/>
              <a:cs typeface="+mn-cs"/>
            </a:rPr>
            <a:t>REALIZZAZIONE</a:t>
          </a:r>
        </a:p>
      </dsp:txBody>
      <dsp:txXfrm>
        <a:off x="7288389" y="5731"/>
        <a:ext cx="1597417" cy="518400"/>
      </dsp:txXfrm>
    </dsp:sp>
    <dsp:sp modelId="{D2C52347-EA6E-417A-8393-F79CA5148E31}">
      <dsp:nvSpPr>
        <dsp:cNvPr id="0" name=""/>
        <dsp:cNvSpPr/>
      </dsp:nvSpPr>
      <dsp:spPr>
        <a:xfrm>
          <a:off x="7288389" y="524131"/>
          <a:ext cx="1597417" cy="2075220"/>
        </a:xfrm>
        <a:prstGeom prst="rect">
          <a:avLst/>
        </a:prstGeom>
        <a:solidFill>
          <a:schemeClr val="accent2">
            <a:lumMod val="20000"/>
            <a:lumOff val="80000"/>
            <a:alpha val="90000"/>
          </a:schemeClr>
        </a:solidFill>
        <a:ln w="12700" cap="flat" cmpd="sng" algn="ctr">
          <a:solidFill>
            <a:srgbClr val="70AD47">
              <a:lumMod val="60000"/>
              <a:lumOff val="40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Passaggio all’azione</a:t>
          </a: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Strategie</a:t>
          </a: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endParaRPr lang="it-IT" sz="1100" kern="1200" dirty="0">
            <a:solidFill>
              <a:sysClr val="windowText" lastClr="000000">
                <a:hueOff val="0"/>
                <a:satOff val="0"/>
                <a:lumOff val="0"/>
                <a:alphaOff val="0"/>
              </a:sysClr>
            </a:solidFill>
            <a:latin typeface="Sniglet" panose="020B0604020202020204" charset="0"/>
            <a:ea typeface="+mn-ea"/>
            <a:cs typeface="+mn-cs"/>
          </a:endParaRPr>
        </a:p>
        <a:p>
          <a:pPr marL="57150" lvl="1" indent="-57150" algn="ctr" defTabSz="488950">
            <a:lnSpc>
              <a:spcPct val="90000"/>
            </a:lnSpc>
            <a:spcBef>
              <a:spcPct val="0"/>
            </a:spcBef>
            <a:spcAft>
              <a:spcPct val="15000"/>
            </a:spcAft>
            <a:buChar char="•"/>
          </a:pPr>
          <a:r>
            <a:rPr lang="it-CH" sz="1100" kern="1200" dirty="0">
              <a:solidFill>
                <a:sysClr val="windowText" lastClr="000000">
                  <a:hueOff val="0"/>
                  <a:satOff val="0"/>
                  <a:lumOff val="0"/>
                  <a:alphaOff val="0"/>
                </a:sysClr>
              </a:solidFill>
              <a:latin typeface="Sniglet" panose="020B0604020202020204" charset="0"/>
              <a:ea typeface="+mn-ea"/>
              <a:cs typeface="+mn-cs"/>
            </a:rPr>
            <a:t>Passi da compiere</a:t>
          </a:r>
          <a:endParaRPr lang="it-IT" sz="1100" kern="1200" dirty="0">
            <a:solidFill>
              <a:sysClr val="windowText" lastClr="000000">
                <a:hueOff val="0"/>
                <a:satOff val="0"/>
                <a:lumOff val="0"/>
                <a:alphaOff val="0"/>
              </a:sysClr>
            </a:solidFill>
            <a:latin typeface="Sniglet" panose="020B0604020202020204" charset="0"/>
            <a:ea typeface="+mn-ea"/>
            <a:cs typeface="+mn-cs"/>
          </a:endParaRPr>
        </a:p>
      </dsp:txBody>
      <dsp:txXfrm>
        <a:off x="7288389" y="524131"/>
        <a:ext cx="1597417" cy="207522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dirty="0"/>
          </a:p>
        </p:txBody>
      </p:sp>
    </p:spTree>
    <p:extLst>
      <p:ext uri="{BB962C8B-B14F-4D97-AF65-F5344CB8AC3E}">
        <p14:creationId xmlns:p14="http://schemas.microsoft.com/office/powerpoint/2010/main" val="1728034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3" name="Segnaposto note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CH" altLang="it-CH" sz="1100" dirty="0">
                <a:latin typeface="Sniglet" panose="020B0604020202020204" charset="0"/>
              </a:rPr>
              <a:t>Obiettivo della serata : fornire informazioni in modo da</a:t>
            </a:r>
            <a:r>
              <a:rPr lang="it-CH" altLang="it-CH" sz="1100" baseline="0" dirty="0">
                <a:latin typeface="Sniglet" panose="020B0604020202020204" charset="0"/>
              </a:rPr>
              <a:t> ripartire </a:t>
            </a:r>
            <a:r>
              <a:rPr lang="it-CH" altLang="it-CH" sz="1100" dirty="0">
                <a:latin typeface="Sniglet" panose="020B0604020202020204" charset="0"/>
              </a:rPr>
              <a:t>con le idee più in chiaro, pur essendo consapevoli che vi saranno</a:t>
            </a:r>
            <a:r>
              <a:rPr lang="it-CH" altLang="it-CH" sz="1100" baseline="0" dirty="0">
                <a:latin typeface="Sniglet" panose="020B0604020202020204" charset="0"/>
              </a:rPr>
              <a:t> altri incontri/momenti durante questo percorso</a:t>
            </a:r>
            <a:r>
              <a:rPr lang="it-CH" altLang="it-CH" sz="1100" dirty="0">
                <a:latin typeface="Sniglet" panose="020B0604020202020204" charset="0"/>
              </a:rPr>
              <a:t> di</a:t>
            </a:r>
            <a:r>
              <a:rPr lang="it-CH" altLang="it-CH" sz="1100" baseline="0" dirty="0">
                <a:latin typeface="Sniglet" panose="020B0604020202020204" charset="0"/>
              </a:rPr>
              <a:t> accompagnamento alla scelta </a:t>
            </a:r>
            <a:r>
              <a:rPr lang="it-CH" altLang="it-CH" sz="1100" dirty="0">
                <a:latin typeface="Sniglet" panose="020B0604020202020204" charset="0"/>
              </a:rPr>
              <a:t> </a:t>
            </a:r>
          </a:p>
          <a:p>
            <a:endParaRPr lang="it-CH" dirty="0"/>
          </a:p>
        </p:txBody>
      </p:sp>
    </p:spTree>
    <p:extLst>
      <p:ext uri="{BB962C8B-B14F-4D97-AF65-F5344CB8AC3E}">
        <p14:creationId xmlns:p14="http://schemas.microsoft.com/office/powerpoint/2010/main" val="4189827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CH"/>
          </a:p>
        </p:txBody>
      </p:sp>
    </p:spTree>
    <p:extLst>
      <p:ext uri="{BB962C8B-B14F-4D97-AF65-F5344CB8AC3E}">
        <p14:creationId xmlns:p14="http://schemas.microsoft.com/office/powerpoint/2010/main" val="2533669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C0619-FCAE-F796-0BCC-C33D123D6FD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1706B55-8F34-E822-D7EE-1C2E1266BC6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C805652-983A-F3C6-11F3-C2C3BD6084B7}"/>
              </a:ext>
            </a:extLst>
          </p:cNvPr>
          <p:cNvSpPr>
            <a:spLocks noGrp="1"/>
          </p:cNvSpPr>
          <p:nvPr>
            <p:ph type="body" idx="1"/>
          </p:nvPr>
        </p:nvSpPr>
        <p:spPr/>
        <p:txBody>
          <a:bodyPr/>
          <a:lstStyle/>
          <a:p>
            <a:endParaRPr lang="it-CH"/>
          </a:p>
        </p:txBody>
      </p:sp>
    </p:spTree>
    <p:extLst>
      <p:ext uri="{BB962C8B-B14F-4D97-AF65-F5344CB8AC3E}">
        <p14:creationId xmlns:p14="http://schemas.microsoft.com/office/powerpoint/2010/main" val="3142343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39700" indent="0">
              <a:buNone/>
            </a:pPr>
            <a:r>
              <a:rPr lang="it-CH" sz="1100" b="0" i="0" u="none" strike="noStrike" kern="1200" cap="none" baseline="0" dirty="0">
                <a:solidFill>
                  <a:schemeClr val="tx1"/>
                </a:solidFill>
                <a:latin typeface="Arial" charset="0"/>
                <a:ea typeface="Arial"/>
                <a:cs typeface="Arial"/>
                <a:sym typeface="Arial"/>
              </a:rPr>
              <a:t>Gli orientatori e le orientatrici operano all’interno degli uffici regionali e sono presenti in ogni sede di scuola media pubblica a scadenza settimanale</a:t>
            </a:r>
          </a:p>
          <a:p>
            <a:r>
              <a:rPr lang="it-CH" sz="1100" b="0" i="0" u="none" strike="noStrike" kern="1200" cap="none" baseline="0" dirty="0">
                <a:solidFill>
                  <a:schemeClr val="tx1"/>
                </a:solidFill>
                <a:latin typeface="Arial" charset="0"/>
                <a:ea typeface="Arial"/>
                <a:cs typeface="Arial"/>
                <a:sym typeface="Arial"/>
              </a:rPr>
              <a:t>garantendo la consulenza individuale ad allievi e genitori che ne fanno richiesta;</a:t>
            </a:r>
          </a:p>
          <a:p>
            <a:r>
              <a:rPr lang="it-CH" sz="1100" b="0" i="0" u="none" strike="noStrike" kern="1200" cap="none" baseline="0" dirty="0">
                <a:solidFill>
                  <a:schemeClr val="tx1"/>
                </a:solidFill>
                <a:latin typeface="Arial" charset="0"/>
                <a:ea typeface="Arial"/>
                <a:cs typeface="Arial"/>
                <a:sym typeface="Arial"/>
              </a:rPr>
              <a:t>assicurando, in collaborazione con il docente di classe, un’informazione generale sugli sbocchi che si aprono alla fine dell’obbligo scolastico:</a:t>
            </a:r>
          </a:p>
          <a:p>
            <a:r>
              <a:rPr lang="it-CH" sz="1100" b="0" i="0" u="none" strike="noStrike" kern="1200" cap="none" baseline="0" dirty="0">
                <a:solidFill>
                  <a:schemeClr val="tx1"/>
                </a:solidFill>
                <a:latin typeface="Arial" charset="0"/>
                <a:ea typeface="Arial"/>
                <a:cs typeface="Arial"/>
                <a:sym typeface="Arial"/>
              </a:rPr>
              <a:t>presentazione delle vie scolastiche e professionali accessibili dopo la quarta media e relative condizioni di ammissione, consultazione della documentazione a disposizione, ecc.;</a:t>
            </a:r>
          </a:p>
          <a:p>
            <a:r>
              <a:rPr lang="it-CH" sz="1100" b="0" i="0" u="none" strike="noStrike" kern="1200" cap="none" baseline="0" dirty="0">
                <a:solidFill>
                  <a:schemeClr val="tx1"/>
                </a:solidFill>
                <a:latin typeface="Arial" charset="0"/>
                <a:ea typeface="Arial"/>
                <a:cs typeface="Arial"/>
                <a:sym typeface="Arial"/>
              </a:rPr>
              <a:t>organizzando momenti informativi regionali e cantonali, quali visite aziendali nella zona o serate informative per facilitare la conoscenza del mondo della scuola e delle professioni</a:t>
            </a:r>
            <a:endParaRPr lang="it-CH" dirty="0"/>
          </a:p>
        </p:txBody>
      </p:sp>
    </p:spTree>
    <p:extLst>
      <p:ext uri="{BB962C8B-B14F-4D97-AF65-F5344CB8AC3E}">
        <p14:creationId xmlns:p14="http://schemas.microsoft.com/office/powerpoint/2010/main" val="2413634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B860A-A02A-F941-F448-63FF5D01B46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2EFAE9A-FEA3-E106-EC8D-C59DF096E53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110654D-4F4E-AA1E-5093-363DEA70A1D1}"/>
              </a:ext>
            </a:extLst>
          </p:cNvPr>
          <p:cNvSpPr>
            <a:spLocks noGrp="1"/>
          </p:cNvSpPr>
          <p:nvPr>
            <p:ph type="body" idx="1"/>
          </p:nvPr>
        </p:nvSpPr>
        <p:spPr/>
        <p:txBody>
          <a:bodyPr/>
          <a:lstStyle/>
          <a:p>
            <a:pPr marL="139700" indent="0">
              <a:buNone/>
            </a:pPr>
            <a:r>
              <a:rPr lang="it-CH" dirty="0"/>
              <a:t>Partire dall’allievo che si situa in un contesto dove sono presenti diverse figure che interagiscono con lui-lei. </a:t>
            </a:r>
          </a:p>
          <a:p>
            <a:pPr marL="139700" indent="0">
              <a:buNone/>
            </a:pPr>
            <a:r>
              <a:rPr lang="it-CH" dirty="0"/>
              <a:t>Importanza, per noi, di prendere in considerazione la</a:t>
            </a:r>
            <a:r>
              <a:rPr lang="it-CH" baseline="0" dirty="0"/>
              <a:t> rete nella quale si trova il giovane e di interagire/collaborare con la famiglia (consulenza in 4°), i docenti e il coordinatore/</a:t>
            </a:r>
            <a:r>
              <a:rPr lang="it-CH" baseline="0" dirty="0" err="1"/>
              <a:t>trice</a:t>
            </a:r>
            <a:r>
              <a:rPr lang="it-CH" baseline="0" dirty="0"/>
              <a:t> di sede. Ognuno fa la sua parte nel processo di accompagnamento. </a:t>
            </a:r>
            <a:r>
              <a:rPr lang="it-CH" dirty="0"/>
              <a:t> </a:t>
            </a:r>
          </a:p>
          <a:p>
            <a:pPr marL="139700" indent="0">
              <a:buNone/>
            </a:pPr>
            <a:endParaRPr lang="it-CH" dirty="0"/>
          </a:p>
          <a:p>
            <a:pPr marL="139700" indent="0">
              <a:buNone/>
            </a:pPr>
            <a:r>
              <a:rPr lang="it-CH" dirty="0"/>
              <a:t>Cosa dovrà fare vostro figlio da</a:t>
            </a:r>
            <a:r>
              <a:rPr lang="it-CH" baseline="0" dirty="0"/>
              <a:t> quest’anno</a:t>
            </a:r>
            <a:r>
              <a:rPr lang="it-CH" dirty="0"/>
              <a:t>?</a:t>
            </a:r>
            <a:r>
              <a:rPr lang="it-CH" baseline="0" dirty="0"/>
              <a:t> Intraprendere un percorso per costruire una scelta </a:t>
            </a:r>
            <a:endParaRPr lang="it-CH" dirty="0"/>
          </a:p>
        </p:txBody>
      </p:sp>
    </p:spTree>
    <p:extLst>
      <p:ext uri="{BB962C8B-B14F-4D97-AF65-F5344CB8AC3E}">
        <p14:creationId xmlns:p14="http://schemas.microsoft.com/office/powerpoint/2010/main" val="1024865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C8F9A-2FBA-4A8B-BE32-2955021A563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4E02433-5B6F-404F-BD1F-2353F6554CB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5559426-4A38-0AE5-BC3D-38E461FD7EBF}"/>
              </a:ext>
            </a:extLst>
          </p:cNvPr>
          <p:cNvSpPr>
            <a:spLocks noGrp="1"/>
          </p:cNvSpPr>
          <p:nvPr>
            <p:ph type="body" idx="1"/>
          </p:nvPr>
        </p:nvSpPr>
        <p:spPr/>
        <p:txBody>
          <a:bodyPr/>
          <a:lstStyle/>
          <a:p>
            <a:pPr marL="139700" lvl="0" indent="0" algn="l">
              <a:buNone/>
            </a:pPr>
            <a:r>
              <a:rPr lang="it-IT" sz="1100" dirty="0">
                <a:latin typeface="Sniglet" panose="020B0604020202020204" charset="0"/>
              </a:rPr>
              <a:t>Accompagnamento collettivo con diverse attività, </a:t>
            </a:r>
          </a:p>
          <a:p>
            <a:pPr marL="139700" lvl="0" indent="0" algn="l">
              <a:buNone/>
            </a:pPr>
            <a:endParaRPr lang="it-IT" sz="1100" dirty="0">
              <a:latin typeface="Sniglet" panose="020B0604020202020204" charset="0"/>
            </a:endParaRPr>
          </a:p>
        </p:txBody>
      </p:sp>
    </p:spTree>
    <p:extLst>
      <p:ext uri="{BB962C8B-B14F-4D97-AF65-F5344CB8AC3E}">
        <p14:creationId xmlns:p14="http://schemas.microsoft.com/office/powerpoint/2010/main" val="3860402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5f391192_0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5f391192_02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t-CH" dirty="0"/>
              <a:t>La 4° media</a:t>
            </a:r>
            <a:r>
              <a:rPr lang="it-CH" baseline="0" dirty="0"/>
              <a:t> passerà rapidamente e l’obiettivo è che ogni </a:t>
            </a:r>
            <a:r>
              <a:rPr lang="it-CH" baseline="0" dirty="0" err="1"/>
              <a:t>allievo.a</a:t>
            </a:r>
            <a:r>
              <a:rPr lang="it-CH" baseline="0" dirty="0"/>
              <a:t> intraprenda una scelta consapevole (la prima!) che sarà diversa da quella </a:t>
            </a:r>
            <a:r>
              <a:rPr lang="it-CH" baseline="0" dirty="0" err="1"/>
              <a:t>del.la</a:t>
            </a:r>
            <a:r>
              <a:rPr lang="it-CH" baseline="0" dirty="0"/>
              <a:t> </a:t>
            </a:r>
            <a:r>
              <a:rPr lang="it-CH" baseline="0" dirty="0" err="1"/>
              <a:t>suo.a</a:t>
            </a:r>
            <a:r>
              <a:rPr lang="it-CH" baseline="0" dirty="0"/>
              <a:t> </a:t>
            </a:r>
            <a:r>
              <a:rPr lang="it-CH" baseline="0" dirty="0" err="1"/>
              <a:t>compagno.a</a:t>
            </a:r>
            <a:r>
              <a:rPr lang="it-CH" baseline="0" dirty="0"/>
              <a:t>. </a:t>
            </a:r>
          </a:p>
          <a:p>
            <a:pPr marL="0" lvl="0" indent="0" algn="l" rtl="0">
              <a:spcBef>
                <a:spcPts val="0"/>
              </a:spcBef>
              <a:spcAft>
                <a:spcPts val="0"/>
              </a:spcAft>
              <a:buNone/>
            </a:pPr>
            <a:r>
              <a:rPr lang="it-CH" baseline="0" dirty="0"/>
              <a:t>Il nostro ruolo è di accompagnare i vostri ragazzi nella concretizzazione della scelta. È importante </a:t>
            </a:r>
            <a:r>
              <a:rPr lang="it-CH" b="1" u="sng" baseline="0" dirty="0"/>
              <a:t>ATTIVARSI</a:t>
            </a:r>
            <a:r>
              <a:rPr lang="it-CH" baseline="0" dirty="0"/>
              <a:t> per intraprendere le diverse tappe che portano alla scelta finale. </a:t>
            </a:r>
          </a:p>
        </p:txBody>
      </p:sp>
    </p:spTree>
    <p:extLst>
      <p:ext uri="{BB962C8B-B14F-4D97-AF65-F5344CB8AC3E}">
        <p14:creationId xmlns:p14="http://schemas.microsoft.com/office/powerpoint/2010/main" val="2588112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39700" lvl="0" indent="0" algn="l">
              <a:buNone/>
            </a:pPr>
            <a:r>
              <a:rPr lang="it-IT" sz="1100" dirty="0">
                <a:latin typeface="Sniglet" panose="020B0604020202020204" charset="0"/>
              </a:rPr>
              <a:t>Conoscersi:</a:t>
            </a:r>
            <a:r>
              <a:rPr lang="it-IT" sz="1100" baseline="0" dirty="0">
                <a:latin typeface="Sniglet" panose="020B0604020202020204" charset="0"/>
              </a:rPr>
              <a:t> </a:t>
            </a:r>
            <a:r>
              <a:rPr lang="it-IT" sz="1100" dirty="0">
                <a:latin typeface="Sniglet" panose="020B0604020202020204" charset="0"/>
              </a:rPr>
              <a:t>interessi, caratteristiche personali, capacità, competenze, valori</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sz="1100" dirty="0">
                <a:latin typeface="Sniglet" panose="020B0604020202020204" charset="0"/>
              </a:rPr>
              <a:t>Conoscere:</a:t>
            </a:r>
            <a:r>
              <a:rPr lang="it-IT" sz="1100" baseline="0" dirty="0">
                <a:latin typeface="Sniglet" panose="020B0604020202020204" charset="0"/>
              </a:rPr>
              <a:t> </a:t>
            </a:r>
            <a:r>
              <a:rPr lang="it-IT" sz="1100" dirty="0">
                <a:latin typeface="Sniglet" panose="020B0604020202020204" charset="0"/>
              </a:rPr>
              <a:t>caratteristiche dei mestieri e dei percorsi formativi</a:t>
            </a:r>
          </a:p>
          <a:p>
            <a:pPr marL="139700" lvl="0" indent="0" algn="l">
              <a:buNone/>
            </a:pPr>
            <a:endParaRPr lang="it-IT" sz="1100" dirty="0">
              <a:latin typeface="Sniglet" panose="020B0604020202020204" charset="0"/>
            </a:endParaRPr>
          </a:p>
        </p:txBody>
      </p:sp>
    </p:spTree>
    <p:extLst>
      <p:ext uri="{BB962C8B-B14F-4D97-AF65-F5344CB8AC3E}">
        <p14:creationId xmlns:p14="http://schemas.microsoft.com/office/powerpoint/2010/main" val="3926318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CH" dirty="0"/>
              <a:t>La metafora dell'imbuto per la scelta professionale rappresenta il processo decisionale come un passaggio dal generale al particolare</a:t>
            </a:r>
            <a:r>
              <a:rPr lang="it-CH" sz="1100" b="0" i="0" u="none" strike="noStrike" cap="none" dirty="0">
                <a:solidFill>
                  <a:srgbClr val="000000"/>
                </a:solidFill>
                <a:effectLst/>
                <a:latin typeface="Arial"/>
                <a:ea typeface="Arial"/>
                <a:cs typeface="Arial"/>
                <a:sym typeface="Arial"/>
              </a:rPr>
              <a:t>. Si parte da un'ampia gamma di possibilità (parte larga) per restringere gradualmente le opzioni attraverso analisi, competenze e interessi, arrivando a una scelta focalizzata (parte stretta)</a:t>
            </a:r>
            <a:endParaRPr lang="it-CH" dirty="0"/>
          </a:p>
        </p:txBody>
      </p:sp>
    </p:spTree>
    <p:extLst>
      <p:ext uri="{BB962C8B-B14F-4D97-AF65-F5344CB8AC3E}">
        <p14:creationId xmlns:p14="http://schemas.microsoft.com/office/powerpoint/2010/main" val="3751176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CH" baseline="0" dirty="0"/>
              <a:t>PERCORSO DI AVVICINAMENTO ALLA SCELTA CHE INIZIA IN 3°</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it-CH" baseline="0" dirty="0"/>
          </a:p>
          <a:p>
            <a:pPr marL="457200" marR="0" lvl="0" indent="-3175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à"/>
              <a:tabLst/>
              <a:defRPr/>
            </a:pPr>
            <a:r>
              <a:rPr lang="it-CH" baseline="0" dirty="0">
                <a:sym typeface="Wingdings" panose="05000000000000000000" pitchFamily="2" charset="2"/>
              </a:rPr>
              <a:t>Obiettivo 3°: </a:t>
            </a:r>
            <a:r>
              <a:rPr lang="it-CH" b="1" baseline="0" dirty="0">
                <a:sym typeface="Wingdings" panose="05000000000000000000" pitchFamily="2" charset="2"/>
              </a:rPr>
              <a:t>ANTICIPARE E PREPARARE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à"/>
              <a:tabLst/>
              <a:defRPr/>
            </a:pPr>
            <a:r>
              <a:rPr lang="it-CH" b="1" baseline="0" dirty="0">
                <a:sym typeface="Wingdings" panose="05000000000000000000" pitchFamily="2" charset="2"/>
              </a:rPr>
              <a:t>Come: </a:t>
            </a:r>
            <a:endParaRPr lang="it-CH" b="0" baseline="0" dirty="0">
              <a:sym typeface="Wingdings" panose="05000000000000000000" pitchFamily="2" charset="2"/>
            </a:endParaRPr>
          </a:p>
          <a:p>
            <a:pPr marL="914400" marR="0" lvl="1" indent="-3175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à"/>
              <a:tabLst/>
              <a:defRPr/>
            </a:pPr>
            <a:r>
              <a:rPr lang="it-CH" b="0" baseline="0" dirty="0">
                <a:sym typeface="Wingdings" panose="05000000000000000000" pitchFamily="2" charset="2"/>
              </a:rPr>
              <a:t>Interventi in classe (spiegare contenuto)</a:t>
            </a:r>
          </a:p>
          <a:p>
            <a:pPr marL="914400" marR="0" lvl="1" indent="-3175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à"/>
              <a:tabLst/>
              <a:defRPr/>
            </a:pPr>
            <a:r>
              <a:rPr lang="it-CH" b="0" baseline="0" dirty="0">
                <a:sym typeface="Wingdings" panose="05000000000000000000" pitchFamily="2" charset="2"/>
              </a:rPr>
              <a:t>Presentazioni durante ora di classe con il DC sulle scuole</a:t>
            </a:r>
          </a:p>
          <a:p>
            <a:pPr marL="914400" marR="0" lvl="1" indent="-3175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à"/>
              <a:tabLst/>
              <a:defRPr/>
            </a:pPr>
            <a:r>
              <a:rPr lang="it-CH" b="0" baseline="0" dirty="0">
                <a:sym typeface="Wingdings" panose="05000000000000000000" pitchFamily="2" charset="2"/>
              </a:rPr>
              <a:t>Aziende a scuola (28.04.2026) </a:t>
            </a:r>
          </a:p>
          <a:p>
            <a:pPr marL="914400" marR="0" lvl="1" indent="-3175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à"/>
              <a:tabLst/>
              <a:defRPr/>
            </a:pPr>
            <a:r>
              <a:rPr lang="it-CH" b="0" baseline="0" dirty="0">
                <a:sym typeface="Wingdings" panose="05000000000000000000" pitchFamily="2" charset="2"/>
              </a:rPr>
              <a:t>Giornata di scoperta o stage obbligatorio (28-29.05): consiglio per gli stage -&gt; attivare i ragazzi piuttosto che fare al posto loro. Obiettivo stage: </a:t>
            </a:r>
            <a:r>
              <a:rPr lang="it-CH" b="1" baseline="0" dirty="0">
                <a:sym typeface="Wingdings" panose="05000000000000000000" pitchFamily="2" charset="2"/>
              </a:rPr>
              <a:t>esplorare e curiosare</a:t>
            </a:r>
            <a:r>
              <a:rPr lang="it-CH" b="0" baseline="0" dirty="0">
                <a:sym typeface="Wingdings" panose="05000000000000000000" pitchFamily="2" charset="2"/>
              </a:rPr>
              <a:t>  </a:t>
            </a:r>
          </a:p>
          <a:p>
            <a:pPr marL="914400" marR="0" lvl="1" indent="-31750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à"/>
              <a:tabLst/>
              <a:defRPr/>
            </a:pPr>
            <a:r>
              <a:rPr lang="it-CH" b="0" baseline="0" dirty="0">
                <a:sym typeface="Wingdings" panose="05000000000000000000" pitchFamily="2" charset="2"/>
              </a:rPr>
              <a:t>E importanza degli </a:t>
            </a:r>
            <a:r>
              <a:rPr lang="it-CH" b="0" baseline="0" dirty="0" err="1">
                <a:sym typeface="Wingdings" panose="05000000000000000000" pitchFamily="2" charset="2"/>
              </a:rPr>
              <a:t>stages</a:t>
            </a:r>
            <a:r>
              <a:rPr lang="it-CH" b="0" baseline="0" dirty="0">
                <a:sym typeface="Wingdings" panose="05000000000000000000" pitchFamily="2" charset="2"/>
              </a:rPr>
              <a:t> in estate, apprezzati dal datore di lavoro e visti come un interesse da parte del ragazzo, può essere utile per farsi conoscere, creare contatti in vista del posto di tirocinio. Molte aziende hanno già scelto gli apprendisti, quindi importanza di anticipare. </a:t>
            </a:r>
          </a:p>
          <a:p>
            <a:pPr marL="596900" marR="0" lvl="1" indent="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None/>
              <a:tabLst/>
              <a:defRPr/>
            </a:pPr>
            <a:r>
              <a:rPr lang="it-CH" b="0" baseline="0" dirty="0">
                <a:sym typeface="Wingdings" panose="05000000000000000000" pitchFamily="2" charset="2"/>
              </a:rPr>
              <a:t> </a:t>
            </a:r>
            <a:endParaRPr lang="it-CH" b="0" dirty="0"/>
          </a:p>
          <a:p>
            <a:r>
              <a:rPr lang="it-CH" dirty="0"/>
              <a:t>Obiettivo 4°:</a:t>
            </a:r>
            <a:r>
              <a:rPr lang="it-CH" baseline="0" dirty="0"/>
              <a:t> CONCRETIZZARE LA SCELTA </a:t>
            </a:r>
          </a:p>
          <a:p>
            <a:pPr lvl="1"/>
            <a:r>
              <a:rPr lang="it-CH" baseline="0" dirty="0"/>
              <a:t>A ciò che si vede nella slide si aggiunge la consulenza individuale con l’orientatrice (spiegare le modalità). Genitori benvenuti in consulenza ! </a:t>
            </a:r>
          </a:p>
          <a:p>
            <a:pPr lvl="1"/>
            <a:r>
              <a:rPr lang="it-CH" baseline="0" dirty="0"/>
              <a:t>Orientatori = ruolo di supporto, accompagnano nella riflessione, confrontare con la realtà e elaborare altre piste alternative </a:t>
            </a:r>
          </a:p>
          <a:p>
            <a:pPr lvl="1"/>
            <a:r>
              <a:rPr lang="it-CH" baseline="0" dirty="0"/>
              <a:t>Stage in 4°: 5 giorni che vengono accordati dalla scuola per assentarsi in vista di fare degli stage. Sfruttare anche le vacanze per agganciare altri giorni di stage e avere un’esperienza più lunga (e interessante per il DC). </a:t>
            </a:r>
          </a:p>
          <a:p>
            <a:pPr lvl="1"/>
            <a:endParaRPr lang="it-CH" dirty="0"/>
          </a:p>
        </p:txBody>
      </p:sp>
    </p:spTree>
    <p:extLst>
      <p:ext uri="{BB962C8B-B14F-4D97-AF65-F5344CB8AC3E}">
        <p14:creationId xmlns:p14="http://schemas.microsoft.com/office/powerpoint/2010/main" val="585319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27546" cy="372249"/>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34448" y="0"/>
            <a:ext cx="3927546" cy="372249"/>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055813" y="557213"/>
            <a:ext cx="4951412" cy="278606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6357" y="3529471"/>
            <a:ext cx="7250853" cy="3345071"/>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7058943"/>
            <a:ext cx="3927546" cy="370526"/>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34448" y="7058943"/>
            <a:ext cx="3927546" cy="370526"/>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094116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ed75ccf_05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ed75ccf_05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e2bf27b1e1_0_79: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e2bf27b1e1_0_79:notes"/>
          <p:cNvSpPr txBox="1">
            <a:spLocks noGrp="1"/>
          </p:cNvSpPr>
          <p:nvPr>
            <p:ph type="body" idx="1"/>
          </p:nvPr>
        </p:nvSpPr>
        <p:spPr>
          <a:xfrm>
            <a:off x="992665"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3899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5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5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6925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5ed75ccf_02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5ed75ccf_02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0" y="-1"/>
            <a:ext cx="9144000" cy="3429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3720103"/>
            <a:ext cx="5829300" cy="1097280"/>
          </a:xfrm>
        </p:spPr>
        <p:txBody>
          <a:bodyPr anchor="ctr">
            <a:normAutofit/>
          </a:bodyPr>
          <a:lstStyle>
            <a:lvl1pPr algn="r">
              <a:defRPr sz="3750" spc="150" baseline="0"/>
            </a:lvl1pPr>
          </a:lstStyle>
          <a:p>
            <a:r>
              <a:rPr lang="it-IT"/>
              <a:t>Fare clic per modificare lo stile del titolo</a:t>
            </a:r>
            <a:endParaRPr lang="en-US" dirty="0"/>
          </a:p>
        </p:txBody>
      </p:sp>
      <p:sp>
        <p:nvSpPr>
          <p:cNvPr id="3" name="Subtitle 2"/>
          <p:cNvSpPr>
            <a:spLocks noGrp="1"/>
          </p:cNvSpPr>
          <p:nvPr>
            <p:ph type="subTitle" idx="1"/>
          </p:nvPr>
        </p:nvSpPr>
        <p:spPr>
          <a:xfrm>
            <a:off x="6457950" y="3720103"/>
            <a:ext cx="2400300" cy="109728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cxnSp>
        <p:nvCxnSpPr>
          <p:cNvPr id="8" name="Straight Connector 7"/>
          <p:cNvCxnSpPr/>
          <p:nvPr/>
        </p:nvCxnSpPr>
        <p:spPr>
          <a:xfrm flipV="1">
            <a:off x="6290132" y="3948080"/>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131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spTree>
    <p:extLst>
      <p:ext uri="{BB962C8B-B14F-4D97-AF65-F5344CB8AC3E}">
        <p14:creationId xmlns:p14="http://schemas.microsoft.com/office/powerpoint/2010/main" val="2958866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1"/>
            <a:ext cx="9144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3720103"/>
            <a:ext cx="5829300" cy="1097280"/>
          </a:xfrm>
        </p:spPr>
        <p:txBody>
          <a:bodyPr anchor="ctr">
            <a:normAutofit/>
          </a:bodyPr>
          <a:lstStyle>
            <a:lvl1pPr algn="r">
              <a:defRPr sz="3750" b="0" spc="150"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6457950" y="3720103"/>
            <a:ext cx="2400300" cy="109728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cxnSp>
        <p:nvCxnSpPr>
          <p:cNvPr id="8" name="Straight Connector 7"/>
          <p:cNvCxnSpPr/>
          <p:nvPr/>
        </p:nvCxnSpPr>
        <p:spPr>
          <a:xfrm flipV="1">
            <a:off x="6290132" y="3948080"/>
            <a:ext cx="0" cy="6858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1922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768096" y="438912"/>
            <a:ext cx="7290054" cy="1124712"/>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768096" y="1714500"/>
            <a:ext cx="3566160" cy="301752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491990" y="1714500"/>
            <a:ext cx="3566160" cy="301752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endParaRPr lang="it-CH"/>
          </a:p>
        </p:txBody>
      </p:sp>
      <p:sp>
        <p:nvSpPr>
          <p:cNvPr id="6" name="Footer Placeholder 5"/>
          <p:cNvSpPr>
            <a:spLocks noGrp="1"/>
          </p:cNvSpPr>
          <p:nvPr>
            <p:ph type="ftr" sz="quarter" idx="11"/>
          </p:nvPr>
        </p:nvSpPr>
        <p:spPr/>
        <p:txBody>
          <a:bodyPr/>
          <a:lstStyle/>
          <a:p>
            <a:endParaRPr lang="it-CH"/>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spTree>
    <p:extLst>
      <p:ext uri="{BB962C8B-B14F-4D97-AF65-F5344CB8AC3E}">
        <p14:creationId xmlns:p14="http://schemas.microsoft.com/office/powerpoint/2010/main" val="508863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768096" y="438912"/>
            <a:ext cx="7290054" cy="1124712"/>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768096" y="1634727"/>
            <a:ext cx="3566160" cy="617220"/>
          </a:xfrm>
        </p:spPr>
        <p:txBody>
          <a:bodyPr lIns="137160" rIns="137160" anchor="ctr">
            <a:normAutofit/>
          </a:bodyPr>
          <a:lstStyle>
            <a:lvl1pPr marL="0" indent="0">
              <a:spcBef>
                <a:spcPts val="0"/>
              </a:spcBef>
              <a:spcAft>
                <a:spcPts val="0"/>
              </a:spcAft>
              <a:buNone/>
              <a:defRPr sz="1725" b="0" cap="none" baseline="0">
                <a:solidFill>
                  <a:schemeClr val="accent2">
                    <a:lumMod val="75000"/>
                  </a:schemeClr>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Content Placeholder 3"/>
          <p:cNvSpPr>
            <a:spLocks noGrp="1"/>
          </p:cNvSpPr>
          <p:nvPr>
            <p:ph sz="half" idx="2"/>
          </p:nvPr>
        </p:nvSpPr>
        <p:spPr>
          <a:xfrm>
            <a:off x="768096" y="2225841"/>
            <a:ext cx="3566160" cy="2506179"/>
          </a:xfrm>
        </p:spPr>
        <p:txBody>
          <a:bodyPr lIns="45720" rIns="4572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491990" y="1634727"/>
            <a:ext cx="3566160" cy="617220"/>
          </a:xfrm>
        </p:spPr>
        <p:txBody>
          <a:bodyPr lIns="137160" rIns="137160" anchor="ctr">
            <a:normAutofit/>
          </a:bodyPr>
          <a:lstStyle>
            <a:lvl1pPr marL="0" indent="0">
              <a:spcBef>
                <a:spcPts val="0"/>
              </a:spcBef>
              <a:spcAft>
                <a:spcPts val="0"/>
              </a:spcAft>
              <a:buNone/>
              <a:defRPr lang="en-US" sz="1725" b="0" kern="1200" cap="none" baseline="0" dirty="0">
                <a:solidFill>
                  <a:schemeClr val="accent2">
                    <a:lumMod val="75000"/>
                  </a:schemeClr>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1350"/>
              </a:spcBef>
              <a:buNone/>
            </a:pPr>
            <a:r>
              <a:rPr lang="it-IT"/>
              <a:t>Modifica gli stili del testo dello schema</a:t>
            </a:r>
          </a:p>
        </p:txBody>
      </p:sp>
      <p:sp>
        <p:nvSpPr>
          <p:cNvPr id="6" name="Content Placeholder 5"/>
          <p:cNvSpPr>
            <a:spLocks noGrp="1"/>
          </p:cNvSpPr>
          <p:nvPr>
            <p:ph sz="quarter" idx="4"/>
          </p:nvPr>
        </p:nvSpPr>
        <p:spPr>
          <a:xfrm>
            <a:off x="4491990" y="2225841"/>
            <a:ext cx="3566160" cy="2506179"/>
          </a:xfrm>
        </p:spPr>
        <p:txBody>
          <a:bodyPr lIns="45720" rIns="4572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it-CH"/>
          </a:p>
        </p:txBody>
      </p:sp>
      <p:sp>
        <p:nvSpPr>
          <p:cNvPr id="8" name="Footer Placeholder 7"/>
          <p:cNvSpPr>
            <a:spLocks noGrp="1"/>
          </p:cNvSpPr>
          <p:nvPr>
            <p:ph type="ftr" sz="quarter" idx="11"/>
          </p:nvPr>
        </p:nvSpPr>
        <p:spPr/>
        <p:txBody>
          <a:bodyPr/>
          <a:lstStyle/>
          <a:p>
            <a:endParaRPr lang="it-CH"/>
          </a:p>
        </p:txBody>
      </p:sp>
      <p:sp>
        <p:nvSpPr>
          <p:cNvPr id="9" name="Slide Number Placeholder 8"/>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spTree>
    <p:extLst>
      <p:ext uri="{BB962C8B-B14F-4D97-AF65-F5344CB8AC3E}">
        <p14:creationId xmlns:p14="http://schemas.microsoft.com/office/powerpoint/2010/main" val="733801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endParaRPr lang="it-CH"/>
          </a:p>
        </p:txBody>
      </p:sp>
      <p:sp>
        <p:nvSpPr>
          <p:cNvPr id="4" name="Footer Placeholder 3"/>
          <p:cNvSpPr>
            <a:spLocks noGrp="1"/>
          </p:cNvSpPr>
          <p:nvPr>
            <p:ph type="ftr" sz="quarter" idx="11"/>
          </p:nvPr>
        </p:nvSpPr>
        <p:spPr/>
        <p:txBody>
          <a:bodyPr/>
          <a:lstStyle/>
          <a:p>
            <a:endParaRPr lang="it-CH"/>
          </a:p>
        </p:txBody>
      </p:sp>
      <p:sp>
        <p:nvSpPr>
          <p:cNvPr id="5"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spTree>
    <p:extLst>
      <p:ext uri="{BB962C8B-B14F-4D97-AF65-F5344CB8AC3E}">
        <p14:creationId xmlns:p14="http://schemas.microsoft.com/office/powerpoint/2010/main" val="1718967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it-CH"/>
          </a:p>
        </p:txBody>
      </p:sp>
      <p:sp>
        <p:nvSpPr>
          <p:cNvPr id="3" name="Footer Placeholder 2"/>
          <p:cNvSpPr>
            <a:spLocks noGrp="1"/>
          </p:cNvSpPr>
          <p:nvPr>
            <p:ph type="ftr" sz="quarter" idx="11"/>
          </p:nvPr>
        </p:nvSpPr>
        <p:spPr/>
        <p:txBody>
          <a:bodyPr/>
          <a:lstStyle/>
          <a:p>
            <a:endParaRPr lang="it-CH"/>
          </a:p>
        </p:txBody>
      </p:sp>
      <p:sp>
        <p:nvSpPr>
          <p:cNvPr id="4"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spTree>
    <p:extLst>
      <p:ext uri="{BB962C8B-B14F-4D97-AF65-F5344CB8AC3E}">
        <p14:creationId xmlns:p14="http://schemas.microsoft.com/office/powerpoint/2010/main" val="2159144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768096" y="353632"/>
            <a:ext cx="3291840" cy="1303020"/>
          </a:xfrm>
        </p:spPr>
        <p:txBody>
          <a:bodyPr>
            <a:noAutofit/>
          </a:bodyPr>
          <a:lstStyle>
            <a:lvl1pPr>
              <a:lnSpc>
                <a:spcPct val="80000"/>
              </a:lnSpc>
              <a:defRPr sz="3000"/>
            </a:lvl1pPr>
          </a:lstStyle>
          <a:p>
            <a:r>
              <a:rPr lang="it-IT"/>
              <a:t>Fare clic per modificare lo stile del titolo</a:t>
            </a:r>
            <a:endParaRPr lang="en-US" dirty="0"/>
          </a:p>
        </p:txBody>
      </p:sp>
      <p:sp>
        <p:nvSpPr>
          <p:cNvPr id="3" name="Content Placeholder 2"/>
          <p:cNvSpPr>
            <a:spLocks noGrp="1"/>
          </p:cNvSpPr>
          <p:nvPr>
            <p:ph idx="1"/>
          </p:nvPr>
        </p:nvSpPr>
        <p:spPr>
          <a:xfrm>
            <a:off x="4286250" y="617220"/>
            <a:ext cx="4258818" cy="3888486"/>
          </a:xfrm>
        </p:spPr>
        <p:txBody>
          <a:bodyPr/>
          <a:lstStyle>
            <a:lvl1pPr>
              <a:defRPr sz="1800"/>
            </a:lvl1pPr>
            <a:lvl2pPr>
              <a:defRPr sz="1500"/>
            </a:lvl2pPr>
            <a:lvl3pPr>
              <a:defRPr sz="1200"/>
            </a:lvl3pPr>
            <a:lvl4pPr>
              <a:defRPr sz="1200"/>
            </a:lvl4pPr>
            <a:lvl5pPr>
              <a:defRPr sz="1200"/>
            </a:lvl5pPr>
            <a:lvl6pPr>
              <a:defRPr sz="1200"/>
            </a:lvl6pPr>
            <a:lvl7pPr>
              <a:defRPr sz="1200"/>
            </a:lvl7pPr>
            <a:lvl8pPr>
              <a:defRPr sz="1200"/>
            </a:lvl8pPr>
            <a:lvl9pPr>
              <a:defRPr sz="1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68096" y="1693129"/>
            <a:ext cx="3291840" cy="2821721"/>
          </a:xfrm>
        </p:spPr>
        <p:txBody>
          <a:bodyPr lIns="91440" rIns="91440">
            <a:normAutofit/>
          </a:bodyPr>
          <a:lstStyle>
            <a:lvl1pPr marL="0" indent="0">
              <a:lnSpc>
                <a:spcPct val="108000"/>
              </a:lnSpc>
              <a:spcBef>
                <a:spcPts val="450"/>
              </a:spcBef>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CH"/>
          </a:p>
        </p:txBody>
      </p:sp>
      <p:sp>
        <p:nvSpPr>
          <p:cNvPr id="6" name="Footer Placeholder 5"/>
          <p:cNvSpPr>
            <a:spLocks noGrp="1"/>
          </p:cNvSpPr>
          <p:nvPr>
            <p:ph type="ftr" sz="quarter" idx="11"/>
          </p:nvPr>
        </p:nvSpPr>
        <p:spPr/>
        <p:txBody>
          <a:bodyPr/>
          <a:lstStyle/>
          <a:p>
            <a:endParaRPr lang="it-CH"/>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spTree>
    <p:extLst>
      <p:ext uri="{BB962C8B-B14F-4D97-AF65-F5344CB8AC3E}">
        <p14:creationId xmlns:p14="http://schemas.microsoft.com/office/powerpoint/2010/main" val="1242948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42900" y="3720104"/>
            <a:ext cx="5829300" cy="1097280"/>
          </a:xfrm>
        </p:spPr>
        <p:txBody>
          <a:bodyPr anchor="ctr">
            <a:normAutofit/>
          </a:bodyPr>
          <a:lstStyle>
            <a:lvl1pPr algn="r">
              <a:defRPr sz="3750" spc="150" baseline="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1"/>
            <a:ext cx="9141714" cy="3429000"/>
          </a:xfrm>
          <a:solidFill>
            <a:schemeClr val="accent2">
              <a:lumMod val="60000"/>
              <a:lumOff val="40000"/>
            </a:schemeClr>
          </a:solidFill>
        </p:spPr>
        <p:txBody>
          <a:bodyPr lIns="457200" tIns="365760" rIns="45720" bIns="4572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457950" y="3720104"/>
            <a:ext cx="2400300" cy="109728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CH"/>
          </a:p>
        </p:txBody>
      </p:sp>
      <p:sp>
        <p:nvSpPr>
          <p:cNvPr id="6" name="Footer Placeholder 5"/>
          <p:cNvSpPr>
            <a:spLocks noGrp="1"/>
          </p:cNvSpPr>
          <p:nvPr>
            <p:ph type="ftr" sz="quarter" idx="11"/>
          </p:nvPr>
        </p:nvSpPr>
        <p:spPr/>
        <p:txBody>
          <a:bodyPr/>
          <a:lstStyle/>
          <a:p>
            <a:endParaRPr lang="it-CH"/>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cxnSp>
        <p:nvCxnSpPr>
          <p:cNvPr id="9" name="Straight Connector 8"/>
          <p:cNvCxnSpPr/>
          <p:nvPr/>
        </p:nvCxnSpPr>
        <p:spPr>
          <a:xfrm flipV="1">
            <a:off x="6290132" y="3948080"/>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296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spTree>
    <p:extLst>
      <p:ext uri="{BB962C8B-B14F-4D97-AF65-F5344CB8AC3E}">
        <p14:creationId xmlns:p14="http://schemas.microsoft.com/office/powerpoint/2010/main" val="2925732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71500"/>
            <a:ext cx="1971675" cy="4057650"/>
          </a:xfrm>
        </p:spPr>
        <p:txBody>
          <a:bodyPr vert="eaVert" lIns="45720" tIns="91440" rIns="45720" bIns="91440"/>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42950" y="571500"/>
            <a:ext cx="5686425" cy="405765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‹N›</a:t>
            </a:fld>
            <a:endParaRPr lang="it-CH"/>
          </a:p>
        </p:txBody>
      </p:sp>
      <p:cxnSp>
        <p:nvCxnSpPr>
          <p:cNvPr id="7" name="Straight Connector 6"/>
          <p:cNvCxnSpPr/>
          <p:nvPr/>
        </p:nvCxnSpPr>
        <p:spPr>
          <a:xfrm rot="5400000" flipV="1">
            <a:off x="7543800" y="44447"/>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495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685800" y="1964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3" name="Google Shape;13;p3"/>
          <p:cNvSpPr txBox="1">
            <a:spLocks noGrp="1"/>
          </p:cNvSpPr>
          <p:nvPr>
            <p:ph type="subTitle" idx="1"/>
          </p:nvPr>
        </p:nvSpPr>
        <p:spPr>
          <a:xfrm>
            <a:off x="685800" y="31448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4" name="Google Shape;14;p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1785664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2" name="Google Shape;22;p5"/>
          <p:cNvSpPr txBox="1">
            <a:spLocks noGrp="1"/>
          </p:cNvSpPr>
          <p:nvPr>
            <p:ph type="body" idx="1"/>
          </p:nvPr>
        </p:nvSpPr>
        <p:spPr>
          <a:xfrm>
            <a:off x="457200" y="1563400"/>
            <a:ext cx="8229600" cy="25032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a:lvl4pPr>
            <a:lvl5pPr marL="2286000" lvl="4" indent="-355600">
              <a:spcBef>
                <a:spcPts val="0"/>
              </a:spcBef>
              <a:spcAft>
                <a:spcPts val="0"/>
              </a:spcAft>
              <a:buSzPts val="2000"/>
              <a:buChar char="○"/>
              <a:defRPr/>
            </a:lvl5pPr>
            <a:lvl6pPr marL="2743200" lvl="5" indent="-355600">
              <a:spcBef>
                <a:spcPts val="0"/>
              </a:spcBef>
              <a:spcAft>
                <a:spcPts val="0"/>
              </a:spcAft>
              <a:buSzPts val="2000"/>
              <a:buChar char="■"/>
              <a:defRPr/>
            </a:lvl6pPr>
            <a:lvl7pPr marL="3200400" lvl="6" indent="-355600">
              <a:spcBef>
                <a:spcPts val="0"/>
              </a:spcBef>
              <a:spcAft>
                <a:spcPts val="0"/>
              </a:spcAft>
              <a:buSzPts val="2000"/>
              <a:buChar char="●"/>
              <a:defRPr/>
            </a:lvl7pPr>
            <a:lvl8pPr marL="3657600" lvl="7" indent="-355600">
              <a:spcBef>
                <a:spcPts val="0"/>
              </a:spcBef>
              <a:spcAft>
                <a:spcPts val="0"/>
              </a:spcAft>
              <a:buSzPts val="2000"/>
              <a:buChar char="○"/>
              <a:defRPr/>
            </a:lvl8pPr>
            <a:lvl9pPr marL="4114800" lvl="8" indent="-355600">
              <a:spcBef>
                <a:spcPts val="0"/>
              </a:spcBef>
              <a:spcAft>
                <a:spcPts val="0"/>
              </a:spcAft>
              <a:buSzPts val="2000"/>
              <a:buChar char="■"/>
              <a:defRPr/>
            </a:lvl9pPr>
          </a:lstStyle>
          <a:p>
            <a:endParaRPr/>
          </a:p>
        </p:txBody>
      </p:sp>
      <p:sp>
        <p:nvSpPr>
          <p:cNvPr id="23" name="Google Shape;23;p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33897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1" name="Google Shape;31;p7"/>
          <p:cNvSpPr txBox="1">
            <a:spLocks noGrp="1"/>
          </p:cNvSpPr>
          <p:nvPr>
            <p:ph type="body" idx="1"/>
          </p:nvPr>
        </p:nvSpPr>
        <p:spPr>
          <a:xfrm>
            <a:off x="457200"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2" name="Google Shape;32;p7"/>
          <p:cNvSpPr txBox="1">
            <a:spLocks noGrp="1"/>
          </p:cNvSpPr>
          <p:nvPr>
            <p:ph type="body" idx="2"/>
          </p:nvPr>
        </p:nvSpPr>
        <p:spPr>
          <a:xfrm>
            <a:off x="3223964"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3" name="Google Shape;33;p7"/>
          <p:cNvSpPr txBox="1">
            <a:spLocks noGrp="1"/>
          </p:cNvSpPr>
          <p:nvPr>
            <p:ph type="body" idx="3"/>
          </p:nvPr>
        </p:nvSpPr>
        <p:spPr>
          <a:xfrm>
            <a:off x="5990727"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4" name="Google Shape;34;p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4250329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446481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498674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1068698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22422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519659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933618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725768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8232655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532584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791539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475309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438912"/>
            <a:ext cx="7290054" cy="1124712"/>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768097" y="1714500"/>
            <a:ext cx="7290053" cy="3017520"/>
          </a:xfrm>
          <a:prstGeom prst="rect">
            <a:avLst/>
          </a:prstGeom>
        </p:spPr>
        <p:txBody>
          <a:bodyPr vert="horz" lIns="45720" tIns="45720" rIns="4572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8096" y="4853028"/>
            <a:ext cx="1615607" cy="205740"/>
          </a:xfrm>
          <a:prstGeom prst="rect">
            <a:avLst/>
          </a:prstGeom>
        </p:spPr>
        <p:txBody>
          <a:bodyPr vert="horz" lIns="91440" tIns="45720" rIns="91440" bIns="45720" rtlCol="0" anchor="ctr"/>
          <a:lstStyle>
            <a:lvl1pPr algn="l">
              <a:defRPr sz="750">
                <a:solidFill>
                  <a:schemeClr val="tx1">
                    <a:lumMod val="90000"/>
                    <a:lumOff val="10000"/>
                  </a:schemeClr>
                </a:solidFill>
                <a:latin typeface="+mj-lt"/>
              </a:defRPr>
            </a:lvl1pPr>
          </a:lstStyle>
          <a:p>
            <a:endParaRPr lang="it-CH"/>
          </a:p>
        </p:txBody>
      </p:sp>
      <p:sp>
        <p:nvSpPr>
          <p:cNvPr id="5" name="Footer Placeholder 4"/>
          <p:cNvSpPr>
            <a:spLocks noGrp="1"/>
          </p:cNvSpPr>
          <p:nvPr>
            <p:ph type="ftr" sz="quarter" idx="3"/>
          </p:nvPr>
        </p:nvSpPr>
        <p:spPr>
          <a:xfrm>
            <a:off x="3632199" y="4853028"/>
            <a:ext cx="4426094" cy="205740"/>
          </a:xfrm>
          <a:prstGeom prst="rect">
            <a:avLst/>
          </a:prstGeom>
        </p:spPr>
        <p:txBody>
          <a:bodyPr vert="horz" lIns="91440" tIns="45720" rIns="91440" bIns="45720" rtlCol="0" anchor="ctr"/>
          <a:lstStyle>
            <a:lvl1pPr algn="r">
              <a:defRPr sz="750" cap="all" baseline="0">
                <a:solidFill>
                  <a:schemeClr val="tx1">
                    <a:lumMod val="90000"/>
                    <a:lumOff val="10000"/>
                  </a:schemeClr>
                </a:solidFill>
                <a:latin typeface="+mj-lt"/>
              </a:defRPr>
            </a:lvl1pPr>
          </a:lstStyle>
          <a:p>
            <a:endParaRPr lang="it-CH"/>
          </a:p>
        </p:txBody>
      </p:sp>
      <p:sp>
        <p:nvSpPr>
          <p:cNvPr id="6" name="Slide Number Placeholder 5"/>
          <p:cNvSpPr>
            <a:spLocks noGrp="1"/>
          </p:cNvSpPr>
          <p:nvPr>
            <p:ph type="sldNum" sz="quarter" idx="4"/>
          </p:nvPr>
        </p:nvSpPr>
        <p:spPr>
          <a:xfrm>
            <a:off x="8128000" y="4853028"/>
            <a:ext cx="730250" cy="205740"/>
          </a:xfrm>
          <a:prstGeom prst="rect">
            <a:avLst/>
          </a:prstGeom>
        </p:spPr>
        <p:txBody>
          <a:bodyPr vert="horz" lIns="91440" tIns="45720" rIns="91440" bIns="45720" rtlCol="0" anchor="ctr"/>
          <a:lstStyle>
            <a:lvl1pPr algn="l">
              <a:defRPr sz="750">
                <a:solidFill>
                  <a:schemeClr val="tx1">
                    <a:lumMod val="90000"/>
                    <a:lumOff val="10000"/>
                  </a:schemeClr>
                </a:solidFill>
                <a:latin typeface="+mj-lt"/>
              </a:defRPr>
            </a:lvl1pPr>
          </a:lstStyle>
          <a:p>
            <a:pPr marL="0" lvl="0" indent="0" algn="ctr" rtl="0">
              <a:spcBef>
                <a:spcPts val="0"/>
              </a:spcBef>
              <a:spcAft>
                <a:spcPts val="0"/>
              </a:spcAft>
              <a:buNone/>
            </a:pPr>
            <a:fld id="{00000000-1234-1234-1234-123412341234}" type="slidenum">
              <a:rPr lang="it-CH" smtClean="0"/>
              <a:t>‹N›</a:t>
            </a:fld>
            <a:endParaRPr lang="it-CH"/>
          </a:p>
        </p:txBody>
      </p:sp>
      <p:cxnSp>
        <p:nvCxnSpPr>
          <p:cNvPr id="7" name="Straight Connector 6"/>
          <p:cNvCxnSpPr/>
          <p:nvPr/>
        </p:nvCxnSpPr>
        <p:spPr>
          <a:xfrm flipV="1">
            <a:off x="571500" y="61974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9506387"/>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5" r:id="rId12"/>
    <p:sldLayoutId id="2147483726" r:id="rId13"/>
    <p:sldLayoutId id="2147483727" r:id="rId14"/>
  </p:sldLayoutIdLst>
  <p:transition>
    <p:fade thruBlk="1"/>
  </p:transition>
  <p:hf hdr="0" ftr="0" dt="0"/>
  <p:txStyles>
    <p:titleStyle>
      <a:lvl1pPr algn="l" defTabSz="685800" rtl="0" eaLnBrk="1" latinLnBrk="0" hangingPunct="1">
        <a:lnSpc>
          <a:spcPct val="80000"/>
        </a:lnSpc>
        <a:spcBef>
          <a:spcPct val="0"/>
        </a:spcBef>
        <a:buNone/>
        <a:defRPr sz="3750" kern="1200" cap="all" spc="75" baseline="0">
          <a:solidFill>
            <a:schemeClr val="tx1">
              <a:lumMod val="90000"/>
              <a:lumOff val="10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2"/>
        </a:buClr>
        <a:buSzPct val="100000"/>
        <a:buFont typeface="Tw Cen MT" panose="020B0602020104020603" pitchFamily="34" charset="0"/>
        <a:buChar char=" "/>
        <a:defRPr sz="1650" kern="1200">
          <a:solidFill>
            <a:schemeClr val="tx1"/>
          </a:solidFill>
          <a:latin typeface="+mn-lt"/>
          <a:ea typeface="+mn-ea"/>
          <a:cs typeface="+mn-cs"/>
        </a:defRPr>
      </a:lvl1pPr>
      <a:lvl2pPr marL="19888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350" kern="1200">
          <a:solidFill>
            <a:schemeClr val="tx1"/>
          </a:solidFill>
          <a:latin typeface="+mn-lt"/>
          <a:ea typeface="+mn-ea"/>
          <a:cs typeface="+mn-cs"/>
        </a:defRPr>
      </a:lvl2pPr>
      <a:lvl3pPr marL="3360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3pPr>
      <a:lvl4pPr marL="44577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4pPr>
      <a:lvl5pPr marL="58293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5pPr>
      <a:lvl6pPr marL="68580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14130436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ctrTitle"/>
          </p:nvPr>
        </p:nvSpPr>
        <p:spPr>
          <a:xfrm>
            <a:off x="596030" y="427250"/>
            <a:ext cx="7772400" cy="1159800"/>
          </a:xfrm>
        </p:spPr>
        <p:txBody>
          <a:bodyPr/>
          <a:lstStyle/>
          <a:p>
            <a:r>
              <a:rPr lang="it-CH" sz="4400" dirty="0">
                <a:solidFill>
                  <a:srgbClr val="6F689C"/>
                </a:solidFill>
              </a:rPr>
              <a:t>Orientamento scolastico e professionale nella scuola media </a:t>
            </a:r>
          </a:p>
        </p:txBody>
      </p:sp>
      <p:sp>
        <p:nvSpPr>
          <p:cNvPr id="7" name="Sottotitolo 6"/>
          <p:cNvSpPr>
            <a:spLocks noGrp="1"/>
          </p:cNvSpPr>
          <p:nvPr>
            <p:ph type="subTitle" idx="1"/>
          </p:nvPr>
        </p:nvSpPr>
        <p:spPr>
          <a:xfrm>
            <a:off x="685800" y="3266023"/>
            <a:ext cx="7772400" cy="784800"/>
          </a:xfrm>
        </p:spPr>
        <p:txBody>
          <a:bodyPr/>
          <a:lstStyle/>
          <a:p>
            <a:pPr indent="0">
              <a:lnSpc>
                <a:spcPct val="100000"/>
              </a:lnSpc>
            </a:pPr>
            <a:r>
              <a:rPr lang="it-CH" sz="1600" dirty="0">
                <a:solidFill>
                  <a:schemeClr val="bg1">
                    <a:lumMod val="50000"/>
                  </a:schemeClr>
                </a:solidFill>
              </a:rPr>
              <a:t>Incontro genitori allievi IV media – 14 settembre 2026</a:t>
            </a:r>
          </a:p>
          <a:p>
            <a:pPr indent="0">
              <a:lnSpc>
                <a:spcPct val="100000"/>
              </a:lnSpc>
            </a:pPr>
            <a:r>
              <a:rPr lang="it-CH" sz="1600" dirty="0">
                <a:solidFill>
                  <a:schemeClr val="bg1">
                    <a:lumMod val="50000"/>
                  </a:schemeClr>
                </a:solidFill>
              </a:rPr>
              <a:t>Scuola media di Minusio </a:t>
            </a:r>
          </a:p>
          <a:p>
            <a:pPr indent="0">
              <a:lnSpc>
                <a:spcPct val="100000"/>
              </a:lnSpc>
              <a:buClrTx/>
              <a:buSzTx/>
            </a:pPr>
            <a:r>
              <a:rPr lang="it-CH" sz="1600" dirty="0">
                <a:solidFill>
                  <a:schemeClr val="bg1">
                    <a:lumMod val="50000"/>
                  </a:schemeClr>
                </a:solidFill>
              </a:rPr>
              <a:t>YLENIA GIULIANO</a:t>
            </a:r>
            <a:br>
              <a:rPr lang="it-CH" altLang="it-CH" sz="1600" dirty="0">
                <a:latin typeface="Gill Sans Light" pitchFamily="34" charset="0"/>
              </a:rPr>
            </a:br>
            <a:endParaRPr lang="it-CH" altLang="it-CH" sz="1600" dirty="0">
              <a:latin typeface="Gill Sans Light" pitchFamily="34" charset="0"/>
            </a:endParaRPr>
          </a:p>
          <a:p>
            <a:pPr>
              <a:buClrTx/>
              <a:buSzTx/>
            </a:pPr>
            <a:endParaRPr lang="it-CH" altLang="it-CH" sz="1600" dirty="0">
              <a:latin typeface="Gill Sans Light" pitchFamily="34" charset="0"/>
            </a:endParaRPr>
          </a:p>
        </p:txBody>
      </p:sp>
      <p:sp>
        <p:nvSpPr>
          <p:cNvPr id="4" name="Segnaposto numero diapositiva 3"/>
          <p:cNvSpPr>
            <a:spLocks noGrp="1"/>
          </p:cNvSpPr>
          <p:nvPr>
            <p:ph type="sldNum" idx="12"/>
          </p:nvPr>
        </p:nvSpPr>
        <p:spPr/>
        <p:txBody>
          <a:bodyPr/>
          <a:lstStyle/>
          <a:p>
            <a:pPr lvl="0"/>
            <a:fld id="{00000000-1234-1234-1234-123412341234}" type="slidenum">
              <a:rPr lang="it-CH" smtClean="0"/>
              <a:pPr lvl="0"/>
              <a:t>1</a:t>
            </a:fld>
            <a:endParaRPr lang="it-CH"/>
          </a:p>
        </p:txBody>
      </p:sp>
      <p:sp>
        <p:nvSpPr>
          <p:cNvPr id="3" name="CasellaDiTesto 2"/>
          <p:cNvSpPr txBox="1"/>
          <p:nvPr/>
        </p:nvSpPr>
        <p:spPr>
          <a:xfrm>
            <a:off x="685800" y="4274081"/>
            <a:ext cx="4430047" cy="861774"/>
          </a:xfrm>
          <a:prstGeom prst="rect">
            <a:avLst/>
          </a:prstGeom>
          <a:noFill/>
        </p:spPr>
        <p:txBody>
          <a:bodyPr wrap="square" rtlCol="0">
            <a:spAutoFit/>
          </a:bodyPr>
          <a:lstStyle/>
          <a:p>
            <a:r>
              <a:rPr lang="it-CH" altLang="it-CH" sz="1200" dirty="0">
                <a:latin typeface="Gill Sans Light" pitchFamily="34" charset="0"/>
              </a:rPr>
              <a:t>Repubblica e Cantone Ticino</a:t>
            </a:r>
          </a:p>
          <a:p>
            <a:r>
              <a:rPr lang="it-CH" altLang="it-CH" sz="1200" dirty="0">
                <a:latin typeface="Gill Sans Light" pitchFamily="34" charset="0"/>
              </a:rPr>
              <a:t>DECS</a:t>
            </a:r>
          </a:p>
          <a:p>
            <a:r>
              <a:rPr lang="it-CH" altLang="it-CH" sz="1200" dirty="0">
                <a:latin typeface="Gill Sans Light" pitchFamily="34" charset="0"/>
              </a:rPr>
              <a:t>Divisione della scuola</a:t>
            </a:r>
          </a:p>
          <a:p>
            <a:r>
              <a:rPr lang="it-IT" altLang="it-CH" sz="1200" dirty="0">
                <a:latin typeface="Gill Sans Light" pitchFamily="34" charset="0"/>
              </a:rPr>
              <a:t>Ufficio dell’orientamento scolastico e professionale (UOSP</a:t>
            </a:r>
            <a:r>
              <a:rPr lang="it-IT" altLang="it-CH" sz="1400" dirty="0">
                <a:latin typeface="Gill Sans Light" pitchFamily="34" charset="0"/>
              </a:rPr>
              <a:t>)</a:t>
            </a:r>
          </a:p>
        </p:txBody>
      </p:sp>
      <p:cxnSp>
        <p:nvCxnSpPr>
          <p:cNvPr id="8" name="Connettore diritto 7"/>
          <p:cNvCxnSpPr/>
          <p:nvPr/>
        </p:nvCxnSpPr>
        <p:spPr>
          <a:xfrm>
            <a:off x="262890" y="4274081"/>
            <a:ext cx="8618220" cy="0"/>
          </a:xfrm>
          <a:prstGeom prst="line">
            <a:avLst/>
          </a:prstGeom>
        </p:spPr>
        <p:style>
          <a:lnRef idx="1">
            <a:schemeClr val="accent2"/>
          </a:lnRef>
          <a:fillRef idx="0">
            <a:schemeClr val="accent2"/>
          </a:fillRef>
          <a:effectRef idx="0">
            <a:schemeClr val="accent2"/>
          </a:effectRef>
          <a:fontRef idx="minor">
            <a:schemeClr val="tx1"/>
          </a:fontRef>
        </p:style>
      </p:cxnSp>
      <p:pic>
        <p:nvPicPr>
          <p:cNvPr id="9" name="Immagine 8">
            <a:extLst>
              <a:ext uri="{FF2B5EF4-FFF2-40B4-BE49-F238E27FC236}">
                <a16:creationId xmlns:a16="http://schemas.microsoft.com/office/drawing/2014/main" id="{69AD6D36-D837-F997-9E99-3DEF22EF95FA}"/>
              </a:ext>
            </a:extLst>
          </p:cNvPr>
          <p:cNvPicPr>
            <a:picLocks noChangeAspect="1"/>
          </p:cNvPicPr>
          <p:nvPr/>
        </p:nvPicPr>
        <p:blipFill>
          <a:blip r:embed="rId3"/>
          <a:stretch>
            <a:fillRect/>
          </a:stretch>
        </p:blipFill>
        <p:spPr>
          <a:xfrm>
            <a:off x="3393646" y="1659823"/>
            <a:ext cx="2356708" cy="1606199"/>
          </a:xfrm>
          <a:prstGeom prst="rect">
            <a:avLst/>
          </a:prstGeom>
        </p:spPr>
      </p:pic>
    </p:spTree>
    <p:extLst>
      <p:ext uri="{BB962C8B-B14F-4D97-AF65-F5344CB8AC3E}">
        <p14:creationId xmlns:p14="http://schemas.microsoft.com/office/powerpoint/2010/main" val="81012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202712" y="655430"/>
            <a:ext cx="1281408" cy="579900"/>
          </a:xfrm>
        </p:spPr>
        <p:txBody>
          <a:bodyPr/>
          <a:lstStyle/>
          <a:p>
            <a:pPr algn="l"/>
            <a:r>
              <a:rPr lang="it-CH" sz="3700" dirty="0">
                <a:solidFill>
                  <a:srgbClr val="6F689C"/>
                </a:solidFill>
              </a:rPr>
              <a:t>Indice</a:t>
            </a:r>
          </a:p>
        </p:txBody>
      </p:sp>
      <p:sp>
        <p:nvSpPr>
          <p:cNvPr id="3" name="Sottotitolo 2"/>
          <p:cNvSpPr>
            <a:spLocks noGrp="1"/>
          </p:cNvSpPr>
          <p:nvPr>
            <p:ph type="subTitle" idx="1"/>
          </p:nvPr>
        </p:nvSpPr>
        <p:spPr>
          <a:xfrm>
            <a:off x="685800" y="1534405"/>
            <a:ext cx="7772400" cy="2923295"/>
          </a:xfrm>
        </p:spPr>
        <p:txBody>
          <a:bodyPr/>
          <a:lstStyle/>
          <a:p>
            <a:pPr marL="450850" lvl="2" indent="-450850" algn="l">
              <a:spcAft>
                <a:spcPct val="60000"/>
              </a:spcAft>
              <a:buSzPct val="120000"/>
              <a:buFont typeface="Arial" panose="020B0604020202020204" pitchFamily="34" charset="0"/>
              <a:buChar char="•"/>
            </a:pPr>
            <a:r>
              <a:rPr lang="it-CH" sz="1600" dirty="0">
                <a:latin typeface="Sniglet" panose="020B0604020202020204" charset="0"/>
              </a:rPr>
              <a:t>Ruolo e obiettivi dell’orientamento</a:t>
            </a:r>
          </a:p>
          <a:p>
            <a:pPr marL="450850" lvl="2" indent="-450850" algn="l">
              <a:spcAft>
                <a:spcPct val="60000"/>
              </a:spcAft>
              <a:buSzPct val="120000"/>
              <a:buFont typeface="Arial" panose="020B0604020202020204" pitchFamily="34" charset="0"/>
              <a:buChar char="•"/>
            </a:pPr>
            <a:r>
              <a:rPr lang="it-CH" sz="1600" dirty="0">
                <a:latin typeface="Sniglet" panose="020B0604020202020204" charset="0"/>
              </a:rPr>
              <a:t>Attività svolte in terza relative all’orientamento</a:t>
            </a:r>
          </a:p>
          <a:p>
            <a:pPr marL="450850" lvl="2" indent="-450850" algn="l">
              <a:spcAft>
                <a:spcPct val="60000"/>
              </a:spcAft>
              <a:buSzPct val="120000"/>
              <a:buFont typeface="Arial" panose="020B0604020202020204" pitchFamily="34" charset="0"/>
              <a:buChar char="•"/>
            </a:pPr>
            <a:r>
              <a:rPr lang="it-CH" altLang="it-CH" sz="1600" dirty="0">
                <a:latin typeface="Sniglet" panose="020B0604020202020204" charset="0"/>
              </a:rPr>
              <a:t>Scegliere: gli elementi fondamentali della scelta</a:t>
            </a:r>
          </a:p>
          <a:p>
            <a:pPr marL="450850" lvl="2" indent="-450850" algn="l">
              <a:spcAft>
                <a:spcPct val="60000"/>
              </a:spcAft>
              <a:buSzPct val="120000"/>
              <a:buFont typeface="Arial" panose="020B0604020202020204" pitchFamily="34" charset="0"/>
              <a:buChar char="•"/>
            </a:pPr>
            <a:r>
              <a:rPr lang="it-CH" altLang="it-CH" sz="1600" dirty="0">
                <a:latin typeface="Sniglet" panose="020B0604020202020204" charset="0"/>
              </a:rPr>
              <a:t>Programma di orientamento in sede</a:t>
            </a:r>
          </a:p>
          <a:p>
            <a:pPr marL="450850" lvl="2" indent="-450850" algn="l">
              <a:spcAft>
                <a:spcPct val="60000"/>
              </a:spcAft>
              <a:buSzPct val="120000"/>
              <a:buFont typeface="Arial" panose="020B0604020202020204" pitchFamily="34" charset="0"/>
              <a:buChar char="•"/>
            </a:pPr>
            <a:r>
              <a:rPr lang="it-CH" altLang="it-CH" sz="1600" dirty="0">
                <a:latin typeface="Sniglet" panose="020B0604020202020204" charset="0"/>
              </a:rPr>
              <a:t>Il sistema formativo svizzero </a:t>
            </a:r>
          </a:p>
          <a:p>
            <a:pPr marL="450850" lvl="2" indent="-450850" algn="l">
              <a:spcAft>
                <a:spcPct val="60000"/>
              </a:spcAft>
              <a:buSzPct val="120000"/>
              <a:buFont typeface="Arial" panose="020B0604020202020204" pitchFamily="34" charset="0"/>
              <a:buChar char="•"/>
            </a:pPr>
            <a:r>
              <a:rPr lang="it-CH" altLang="it-CH" sz="1600" dirty="0">
                <a:latin typeface="Sniglet" panose="020B0604020202020204" charset="0"/>
              </a:rPr>
              <a:t>Strumenti a disposizione </a:t>
            </a:r>
          </a:p>
          <a:p>
            <a:pPr marL="450850" lvl="2" indent="-450850" algn="l">
              <a:spcAft>
                <a:spcPct val="60000"/>
              </a:spcAft>
              <a:buSzPct val="120000"/>
              <a:buFont typeface="Arial" panose="020B0604020202020204" pitchFamily="34" charset="0"/>
              <a:buChar char="•"/>
            </a:pPr>
            <a:r>
              <a:rPr lang="it-CH" altLang="it-CH" sz="1600" dirty="0">
                <a:latin typeface="Sniglet" panose="020B0604020202020204" charset="0"/>
              </a:rPr>
              <a:t>Qualche consiglio </a:t>
            </a:r>
          </a:p>
          <a:p>
            <a:pPr marL="0" lvl="2" indent="0" algn="l">
              <a:spcAft>
                <a:spcPct val="60000"/>
              </a:spcAft>
              <a:buSzPct val="120000"/>
            </a:pPr>
            <a:endParaRPr lang="it-CH" altLang="it-CH" sz="1650" u="sng" dirty="0">
              <a:latin typeface="Sniglet" panose="020B0604020202020204" charset="0"/>
            </a:endParaRPr>
          </a:p>
        </p:txBody>
      </p:sp>
      <p:sp>
        <p:nvSpPr>
          <p:cNvPr id="4" name="Segnaposto numero diapositiva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it-CH" smtClean="0"/>
              <a:t>2</a:t>
            </a:fld>
            <a:endParaRPr lang="it-CH"/>
          </a:p>
        </p:txBody>
      </p:sp>
    </p:spTree>
    <p:extLst>
      <p:ext uri="{BB962C8B-B14F-4D97-AF65-F5344CB8AC3E}">
        <p14:creationId xmlns:p14="http://schemas.microsoft.com/office/powerpoint/2010/main" val="2732279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61933" y="2736830"/>
            <a:ext cx="8534370" cy="691881"/>
          </a:xfrm>
        </p:spPr>
        <p:txBody>
          <a:bodyPr/>
          <a:lstStyle/>
          <a:p>
            <a:pPr algn="l"/>
            <a:r>
              <a:rPr lang="it-CH" sz="3500" dirty="0">
                <a:solidFill>
                  <a:schemeClr val="accent2">
                    <a:lumMod val="75000"/>
                  </a:schemeClr>
                </a:solidFill>
              </a:rPr>
              <a:t>UOSP (Uff. orientamento scolastico e professionale)</a:t>
            </a:r>
          </a:p>
        </p:txBody>
      </p:sp>
      <p:sp>
        <p:nvSpPr>
          <p:cNvPr id="3" name="Sottotitolo 2"/>
          <p:cNvSpPr>
            <a:spLocks noGrp="1"/>
          </p:cNvSpPr>
          <p:nvPr>
            <p:ph type="subTitle" idx="1"/>
          </p:nvPr>
        </p:nvSpPr>
        <p:spPr>
          <a:xfrm>
            <a:off x="820450" y="1296766"/>
            <a:ext cx="7772400" cy="1452155"/>
          </a:xfrm>
        </p:spPr>
        <p:txBody>
          <a:bodyPr/>
          <a:lstStyle/>
          <a:p>
            <a:pPr algn="l"/>
            <a:r>
              <a:rPr lang="it-CH" sz="1600" dirty="0">
                <a:latin typeface="Sniglet" panose="020B0604020202020204" charset="0"/>
              </a:rPr>
              <a:t>Ylenia GIULIANO </a:t>
            </a:r>
          </a:p>
          <a:p>
            <a:pPr algn="l"/>
            <a:endParaRPr lang="it-CH" sz="1600" dirty="0">
              <a:latin typeface="Sniglet" panose="020B0604020202020204" charset="0"/>
            </a:endParaRPr>
          </a:p>
          <a:p>
            <a:pPr algn="l"/>
            <a:r>
              <a:rPr lang="it-CH" sz="1600" dirty="0">
                <a:latin typeface="Sniglet" panose="020B0604020202020204" charset="0"/>
              </a:rPr>
              <a:t>Psicologa dell’orientamento scolastico e professionale </a:t>
            </a:r>
          </a:p>
          <a:p>
            <a:pPr algn="l"/>
            <a:endParaRPr lang="it-CH" sz="1600" dirty="0">
              <a:latin typeface="Sniglet" panose="020B0604020202020204" charset="0"/>
            </a:endParaRPr>
          </a:p>
          <a:p>
            <a:pPr algn="l"/>
            <a:r>
              <a:rPr lang="it-CH" sz="1600" dirty="0">
                <a:latin typeface="Sniglet" panose="020B0604020202020204" charset="0"/>
              </a:rPr>
              <a:t>Presente in sede il martedì e giovedì mattina </a:t>
            </a:r>
          </a:p>
        </p:txBody>
      </p:sp>
      <p:sp>
        <p:nvSpPr>
          <p:cNvPr id="4" name="Segnaposto numero diapositiva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it-CH" smtClean="0"/>
              <a:t>3</a:t>
            </a:fld>
            <a:endParaRPr lang="it-CH"/>
          </a:p>
        </p:txBody>
      </p:sp>
      <p:sp>
        <p:nvSpPr>
          <p:cNvPr id="5" name="CasellaDiTesto 4"/>
          <p:cNvSpPr txBox="1"/>
          <p:nvPr/>
        </p:nvSpPr>
        <p:spPr>
          <a:xfrm>
            <a:off x="895365" y="3580835"/>
            <a:ext cx="8061960" cy="584775"/>
          </a:xfrm>
          <a:prstGeom prst="rect">
            <a:avLst/>
          </a:prstGeom>
          <a:noFill/>
        </p:spPr>
        <p:txBody>
          <a:bodyPr wrap="square" rtlCol="0">
            <a:spAutoFit/>
          </a:bodyPr>
          <a:lstStyle/>
          <a:p>
            <a:r>
              <a:rPr lang="it-CH" sz="1600" dirty="0">
                <a:latin typeface="Sniglet" panose="020B0604020202020204" charset="0"/>
              </a:rPr>
              <a:t>4 sedi regionali (Bellinzona, Locarno, Lugano, Mendrisio) </a:t>
            </a:r>
          </a:p>
          <a:p>
            <a:endParaRPr lang="it-CH" sz="1600" dirty="0">
              <a:latin typeface="Sniglet" panose="020B0604020202020204" charset="0"/>
            </a:endParaRPr>
          </a:p>
        </p:txBody>
      </p:sp>
      <p:sp>
        <p:nvSpPr>
          <p:cNvPr id="6" name="Titolo 1"/>
          <p:cNvSpPr txBox="1">
            <a:spLocks/>
          </p:cNvSpPr>
          <p:nvPr/>
        </p:nvSpPr>
        <p:spPr>
          <a:xfrm>
            <a:off x="242781" y="315062"/>
            <a:ext cx="2623458" cy="817489"/>
          </a:xfrm>
          <a:prstGeom prst="rect">
            <a:avLst/>
          </a:prstGeom>
        </p:spPr>
        <p:txBody>
          <a:bodyPr spcFirstLastPara="1" vert="horz" wrap="square" lIns="91425" tIns="91425" rIns="91425" bIns="91425" rtlCol="0" anchor="b" anchorCtr="0">
            <a:noAutofit/>
          </a:bodyPr>
          <a:lstStyle>
            <a:lvl1pPr lvl="0" algn="ctr" defTabSz="685800" rtl="0" eaLnBrk="1" latinLnBrk="0" hangingPunct="1">
              <a:lnSpc>
                <a:spcPct val="80000"/>
              </a:lnSpc>
              <a:spcBef>
                <a:spcPts val="0"/>
              </a:spcBef>
              <a:spcAft>
                <a:spcPts val="0"/>
              </a:spcAft>
              <a:buSzPts val="4800"/>
              <a:buNone/>
              <a:defRPr sz="4800" kern="1200" cap="all" spc="75" baseline="0">
                <a:solidFill>
                  <a:schemeClr val="tx1">
                    <a:lumMod val="90000"/>
                    <a:lumOff val="10000"/>
                  </a:schemeClr>
                </a:solidFill>
                <a:latin typeface="+mj-lt"/>
                <a:ea typeface="+mj-ea"/>
                <a:cs typeface="+mj-cs"/>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rPr lang="it-CH" sz="3500" dirty="0">
                <a:solidFill>
                  <a:schemeClr val="accent2">
                    <a:lumMod val="75000"/>
                  </a:schemeClr>
                </a:solidFill>
              </a:rPr>
              <a:t>Chi sono  </a:t>
            </a:r>
          </a:p>
        </p:txBody>
      </p:sp>
      <p:sp>
        <p:nvSpPr>
          <p:cNvPr id="7" name="Rettangolo 6"/>
          <p:cNvSpPr/>
          <p:nvPr/>
        </p:nvSpPr>
        <p:spPr>
          <a:xfrm>
            <a:off x="895364" y="4085176"/>
            <a:ext cx="7837185" cy="584775"/>
          </a:xfrm>
          <a:prstGeom prst="rect">
            <a:avLst/>
          </a:prstGeom>
        </p:spPr>
        <p:txBody>
          <a:bodyPr wrap="square">
            <a:spAutoFit/>
          </a:bodyPr>
          <a:lstStyle/>
          <a:p>
            <a:r>
              <a:rPr lang="it-CH" sz="1600" dirty="0">
                <a:latin typeface="Sniglet" panose="020B0604020202020204" charset="0"/>
              </a:rPr>
              <a:t>Incontri con utenti che hanno bisogno di un accompagnamento relativo alla loro carriera</a:t>
            </a:r>
          </a:p>
        </p:txBody>
      </p:sp>
      <p:pic>
        <p:nvPicPr>
          <p:cNvPr id="9" name="Immagine 8">
            <a:extLst>
              <a:ext uri="{FF2B5EF4-FFF2-40B4-BE49-F238E27FC236}">
                <a16:creationId xmlns:a16="http://schemas.microsoft.com/office/drawing/2014/main" id="{E552D505-A72F-7CD1-522D-60DD46FEC647}"/>
              </a:ext>
            </a:extLst>
          </p:cNvPr>
          <p:cNvPicPr>
            <a:picLocks noChangeAspect="1"/>
          </p:cNvPicPr>
          <p:nvPr/>
        </p:nvPicPr>
        <p:blipFill>
          <a:blip r:embed="rId3"/>
          <a:stretch>
            <a:fillRect/>
          </a:stretch>
        </p:blipFill>
        <p:spPr>
          <a:xfrm>
            <a:off x="5444484" y="173862"/>
            <a:ext cx="3288065" cy="1589343"/>
          </a:xfrm>
          <a:prstGeom prst="rect">
            <a:avLst/>
          </a:prstGeom>
        </p:spPr>
      </p:pic>
    </p:spTree>
    <p:extLst>
      <p:ext uri="{BB962C8B-B14F-4D97-AF65-F5344CB8AC3E}">
        <p14:creationId xmlns:p14="http://schemas.microsoft.com/office/powerpoint/2010/main" val="325539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65C7-87E0-5E3A-E624-35331CBEE70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79886FD-FF4A-FEEF-2177-A2EFD12CAB85}"/>
              </a:ext>
            </a:extLst>
          </p:cNvPr>
          <p:cNvSpPr>
            <a:spLocks noGrp="1"/>
          </p:cNvSpPr>
          <p:nvPr>
            <p:ph type="ctrTitle"/>
          </p:nvPr>
        </p:nvSpPr>
        <p:spPr>
          <a:xfrm>
            <a:off x="698529" y="570393"/>
            <a:ext cx="5757689" cy="691881"/>
          </a:xfrm>
        </p:spPr>
        <p:txBody>
          <a:bodyPr/>
          <a:lstStyle/>
          <a:p>
            <a:pPr algn="l"/>
            <a:r>
              <a:rPr lang="it-CH" sz="3500" dirty="0">
                <a:solidFill>
                  <a:schemeClr val="accent2">
                    <a:lumMod val="75000"/>
                  </a:schemeClr>
                </a:solidFill>
              </a:rPr>
              <a:t>RUOLO e obiettivi </a:t>
            </a:r>
            <a:r>
              <a:rPr lang="it-CH" sz="3500" dirty="0" err="1">
                <a:solidFill>
                  <a:schemeClr val="accent2">
                    <a:lumMod val="75000"/>
                  </a:schemeClr>
                </a:solidFill>
              </a:rPr>
              <a:t>DELL’ORIENTAmento</a:t>
            </a:r>
            <a:endParaRPr lang="it-CH" sz="3500" dirty="0">
              <a:solidFill>
                <a:schemeClr val="accent2">
                  <a:lumMod val="75000"/>
                </a:schemeClr>
              </a:solidFill>
            </a:endParaRPr>
          </a:p>
        </p:txBody>
      </p:sp>
      <p:sp>
        <p:nvSpPr>
          <p:cNvPr id="4" name="Segnaposto numero diapositiva 3">
            <a:extLst>
              <a:ext uri="{FF2B5EF4-FFF2-40B4-BE49-F238E27FC236}">
                <a16:creationId xmlns:a16="http://schemas.microsoft.com/office/drawing/2014/main" id="{E58520A4-2973-6717-0FAC-C46FCDE667F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it-CH" smtClean="0"/>
              <a:t>4</a:t>
            </a:fld>
            <a:endParaRPr lang="it-CH"/>
          </a:p>
        </p:txBody>
      </p:sp>
      <p:sp>
        <p:nvSpPr>
          <p:cNvPr id="5" name="CasellaDiTesto 4">
            <a:extLst>
              <a:ext uri="{FF2B5EF4-FFF2-40B4-BE49-F238E27FC236}">
                <a16:creationId xmlns:a16="http://schemas.microsoft.com/office/drawing/2014/main" id="{F19543E6-9969-2C8A-A0F7-C15ADCB11D0A}"/>
              </a:ext>
            </a:extLst>
          </p:cNvPr>
          <p:cNvSpPr txBox="1"/>
          <p:nvPr/>
        </p:nvSpPr>
        <p:spPr>
          <a:xfrm>
            <a:off x="541020" y="1433786"/>
            <a:ext cx="8061960" cy="3293209"/>
          </a:xfrm>
          <a:prstGeom prst="rect">
            <a:avLst/>
          </a:prstGeom>
          <a:noFill/>
        </p:spPr>
        <p:txBody>
          <a:bodyPr wrap="square" rtlCol="0">
            <a:spAutoFit/>
          </a:bodyPr>
          <a:lstStyle/>
          <a:p>
            <a:pPr algn="just"/>
            <a:r>
              <a:rPr lang="it-CH" sz="1600" dirty="0">
                <a:latin typeface="Sniglet" panose="020B0604020202020204" charset="0"/>
              </a:rPr>
              <a:t>L’orientatore scolastico, professionale e di carriera è a contatto con diversi pubblici, a partire dai </a:t>
            </a:r>
            <a:r>
              <a:rPr lang="it-CH" sz="1600" b="1" dirty="0">
                <a:latin typeface="Sniglet" panose="020B0604020202020204" charset="0"/>
              </a:rPr>
              <a:t>giovani</a:t>
            </a:r>
            <a:r>
              <a:rPr lang="it-CH" sz="1600" dirty="0">
                <a:latin typeface="Sniglet" panose="020B0604020202020204" charset="0"/>
              </a:rPr>
              <a:t> che sostiene nella prima transizione di carriera effettuando una </a:t>
            </a:r>
            <a:r>
              <a:rPr lang="it-CH" sz="1600" b="1" dirty="0">
                <a:latin typeface="Sniglet" panose="020B0604020202020204" charset="0"/>
              </a:rPr>
              <a:t>scelta consapevole</a:t>
            </a:r>
            <a:r>
              <a:rPr lang="it-CH" sz="1600" dirty="0">
                <a:latin typeface="Sniglet" panose="020B0604020202020204" charset="0"/>
              </a:rPr>
              <a:t>. Oltre a ciò, accompagna le persone </a:t>
            </a:r>
            <a:r>
              <a:rPr lang="it-CH" sz="1600" b="1" dirty="0">
                <a:latin typeface="Sniglet" panose="020B0604020202020204" charset="0"/>
              </a:rPr>
              <a:t>adulte</a:t>
            </a:r>
            <a:r>
              <a:rPr lang="it-CH" sz="1600" dirty="0">
                <a:latin typeface="Sniglet" panose="020B0604020202020204" charset="0"/>
              </a:rPr>
              <a:t> che si interrogano sulla propria traiettoria professionale.  </a:t>
            </a:r>
          </a:p>
          <a:p>
            <a:pPr algn="just"/>
            <a:endParaRPr lang="it-CH" sz="1600" dirty="0">
              <a:latin typeface="Sniglet" panose="020B0604020202020204" charset="0"/>
            </a:endParaRPr>
          </a:p>
          <a:p>
            <a:pPr algn="just"/>
            <a:r>
              <a:rPr lang="it-CH" sz="1600" u="sng" dirty="0">
                <a:latin typeface="Sniglet" panose="020B0604020202020204" charset="0"/>
              </a:rPr>
              <a:t>Obiettivi</a:t>
            </a:r>
            <a:r>
              <a:rPr lang="it-CH" sz="1600" dirty="0">
                <a:latin typeface="Sniglet" panose="020B0604020202020204" charset="0"/>
              </a:rPr>
              <a:t> : </a:t>
            </a:r>
          </a:p>
          <a:p>
            <a:pPr algn="just"/>
            <a:endParaRPr lang="it-CH" sz="1600" dirty="0">
              <a:latin typeface="Sniglet" panose="020B0604020202020204" charset="0"/>
            </a:endParaRPr>
          </a:p>
          <a:p>
            <a:pPr marL="285750" indent="-285750" algn="just">
              <a:buFont typeface="Courier New" panose="02070309020205020404" pitchFamily="49" charset="0"/>
              <a:buChar char="o"/>
            </a:pPr>
            <a:r>
              <a:rPr lang="it-CH" sz="1600" dirty="0">
                <a:latin typeface="Sniglet" panose="020B0604020202020204" charset="0"/>
              </a:rPr>
              <a:t>Da una parte di accompagnare le persone nell’affrontare momenti di </a:t>
            </a:r>
            <a:r>
              <a:rPr lang="it-CH" sz="1600" b="1" dirty="0">
                <a:latin typeface="Sniglet" panose="020B0604020202020204" charset="0"/>
              </a:rPr>
              <a:t>transizione di vita </a:t>
            </a:r>
            <a:r>
              <a:rPr lang="it-CH" sz="1600" dirty="0">
                <a:latin typeface="Sniglet" panose="020B0604020202020204" charset="0"/>
              </a:rPr>
              <a:t>;</a:t>
            </a:r>
          </a:p>
          <a:p>
            <a:pPr marL="285750" indent="-285750" algn="just">
              <a:buFont typeface="Courier New" panose="02070309020205020404" pitchFamily="49" charset="0"/>
              <a:buChar char="o"/>
            </a:pPr>
            <a:endParaRPr lang="it-CH" sz="1600" dirty="0">
              <a:latin typeface="Sniglet" panose="020B0604020202020204" charset="0"/>
            </a:endParaRPr>
          </a:p>
          <a:p>
            <a:pPr marL="285750" indent="-285750" algn="just">
              <a:buFont typeface="Courier New" panose="02070309020205020404" pitchFamily="49" charset="0"/>
              <a:buChar char="o"/>
            </a:pPr>
            <a:r>
              <a:rPr lang="it-CH" sz="1600" dirty="0">
                <a:latin typeface="Sniglet" panose="020B0604020202020204" charset="0"/>
              </a:rPr>
              <a:t> Dall’altra, avere un ruolo </a:t>
            </a:r>
            <a:r>
              <a:rPr lang="it-CH" sz="1600" b="1" dirty="0">
                <a:latin typeface="Sniglet" panose="020B0604020202020204" charset="0"/>
              </a:rPr>
              <a:t>preventivo</a:t>
            </a:r>
            <a:r>
              <a:rPr lang="it-CH" sz="1600" dirty="0">
                <a:latin typeface="Sniglet" panose="020B0604020202020204" charset="0"/>
              </a:rPr>
              <a:t>, aiutando gli utenti a rafforzare le capacità di prevedere i cambiamenti, sviluppando la propria </a:t>
            </a:r>
            <a:r>
              <a:rPr lang="it-CH" sz="1600" b="1" dirty="0">
                <a:latin typeface="Sniglet" panose="020B0604020202020204" charset="0"/>
              </a:rPr>
              <a:t>adattabilità professionale</a:t>
            </a:r>
            <a:r>
              <a:rPr lang="it-CH" sz="1600" dirty="0">
                <a:latin typeface="Sniglet" panose="020B0604020202020204" charset="0"/>
              </a:rPr>
              <a:t>. </a:t>
            </a:r>
          </a:p>
          <a:p>
            <a:pPr algn="just"/>
            <a:endParaRPr lang="it-CH" sz="1600" dirty="0">
              <a:latin typeface="Sniglet" panose="020B0604020202020204" charset="0"/>
            </a:endParaRPr>
          </a:p>
        </p:txBody>
      </p:sp>
    </p:spTree>
    <p:extLst>
      <p:ext uri="{BB962C8B-B14F-4D97-AF65-F5344CB8AC3E}">
        <p14:creationId xmlns:p14="http://schemas.microsoft.com/office/powerpoint/2010/main" val="298353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it-CH" smtClean="0"/>
              <a:t>5</a:t>
            </a:fld>
            <a:endParaRPr lang="it-CH"/>
          </a:p>
        </p:txBody>
      </p:sp>
      <p:sp>
        <p:nvSpPr>
          <p:cNvPr id="3" name="Titolo 1">
            <a:extLst>
              <a:ext uri="{FF2B5EF4-FFF2-40B4-BE49-F238E27FC236}">
                <a16:creationId xmlns:a16="http://schemas.microsoft.com/office/drawing/2014/main" id="{3B68CB3E-E8ED-C583-5DE9-65F9183A3116}"/>
              </a:ext>
            </a:extLst>
          </p:cNvPr>
          <p:cNvSpPr txBox="1">
            <a:spLocks/>
          </p:cNvSpPr>
          <p:nvPr/>
        </p:nvSpPr>
        <p:spPr>
          <a:xfrm>
            <a:off x="1764144" y="612130"/>
            <a:ext cx="6077529" cy="565775"/>
          </a:xfrm>
          <a:prstGeom prst="rect">
            <a:avLst/>
          </a:prstGeom>
        </p:spPr>
        <p:txBody>
          <a:bodyPr spcFirstLastPara="1" vert="horz" wrap="square" lIns="91425" tIns="91425" rIns="91425" bIns="91425" rtlCol="0" anchor="b" anchorCtr="0">
            <a:noAutofit/>
          </a:bodyPr>
          <a:lstStyle>
            <a:lvl1pPr lvl="0" algn="ctr" defTabSz="685800" rtl="0" eaLnBrk="1" latinLnBrk="0" hangingPunct="1">
              <a:lnSpc>
                <a:spcPct val="80000"/>
              </a:lnSpc>
              <a:spcBef>
                <a:spcPts val="0"/>
              </a:spcBef>
              <a:spcAft>
                <a:spcPts val="0"/>
              </a:spcAft>
              <a:buSzPts val="4800"/>
              <a:buNone/>
              <a:defRPr sz="4800" kern="1200" cap="all" spc="75" baseline="0">
                <a:solidFill>
                  <a:schemeClr val="tx1">
                    <a:lumMod val="90000"/>
                    <a:lumOff val="10000"/>
                  </a:schemeClr>
                </a:solidFill>
                <a:latin typeface="+mj-lt"/>
                <a:ea typeface="+mj-ea"/>
                <a:cs typeface="+mj-cs"/>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pPr algn="l"/>
            <a:r>
              <a:rPr lang="it-CH" sz="3500" dirty="0">
                <a:solidFill>
                  <a:schemeClr val="accent2">
                    <a:lumMod val="75000"/>
                  </a:schemeClr>
                </a:solidFill>
              </a:rPr>
              <a:t>L’orientamento Nelle scuole medie…</a:t>
            </a:r>
          </a:p>
        </p:txBody>
      </p:sp>
      <p:sp>
        <p:nvSpPr>
          <p:cNvPr id="6" name="CasellaDiTesto 5">
            <a:extLst>
              <a:ext uri="{FF2B5EF4-FFF2-40B4-BE49-F238E27FC236}">
                <a16:creationId xmlns:a16="http://schemas.microsoft.com/office/drawing/2014/main" id="{50F5AF9B-A5F6-B4D8-61E0-A21051345C85}"/>
              </a:ext>
            </a:extLst>
          </p:cNvPr>
          <p:cNvSpPr txBox="1"/>
          <p:nvPr/>
        </p:nvSpPr>
        <p:spPr>
          <a:xfrm>
            <a:off x="1836487" y="2830273"/>
            <a:ext cx="5816525" cy="1815882"/>
          </a:xfrm>
          <a:prstGeom prst="rect">
            <a:avLst/>
          </a:prstGeom>
          <a:noFill/>
        </p:spPr>
        <p:txBody>
          <a:bodyPr wrap="square">
            <a:spAutoFit/>
          </a:bodyPr>
          <a:lstStyle/>
          <a:p>
            <a:pPr marL="285750" indent="-216000">
              <a:buFont typeface="Courier New" panose="02070309020205020404" pitchFamily="49" charset="0"/>
              <a:buChar char="o"/>
            </a:pPr>
            <a:r>
              <a:rPr lang="it-CH" sz="1600" dirty="0">
                <a:latin typeface="Sniglet" panose="020B0604020202020204" charset="0"/>
              </a:rPr>
              <a:t>Consulenza individuale</a:t>
            </a:r>
          </a:p>
          <a:p>
            <a:pPr marL="69750"/>
            <a:endParaRPr lang="it-CH" sz="1600" dirty="0">
              <a:latin typeface="Sniglet" panose="020B0604020202020204" charset="0"/>
            </a:endParaRPr>
          </a:p>
          <a:p>
            <a:pPr marL="285750" indent="-216000">
              <a:buFont typeface="Courier New" panose="02070309020205020404" pitchFamily="49" charset="0"/>
              <a:buChar char="o"/>
            </a:pPr>
            <a:r>
              <a:rPr lang="it-CH" sz="1600" dirty="0">
                <a:latin typeface="Sniglet" panose="020B0604020202020204" charset="0"/>
              </a:rPr>
              <a:t>Informazione scolastica e professionale</a:t>
            </a:r>
          </a:p>
          <a:p>
            <a:pPr marL="285750" indent="-216000">
              <a:buFont typeface="Courier New" panose="02070309020205020404" pitchFamily="49" charset="0"/>
              <a:buChar char="o"/>
            </a:pPr>
            <a:endParaRPr lang="it-CH" sz="1600" dirty="0">
              <a:latin typeface="Sniglet" panose="020B0604020202020204" charset="0"/>
            </a:endParaRPr>
          </a:p>
          <a:p>
            <a:pPr marL="285750" indent="-216000">
              <a:buFont typeface="Courier New" panose="02070309020205020404" pitchFamily="49" charset="0"/>
              <a:buChar char="o"/>
            </a:pPr>
            <a:r>
              <a:rPr lang="it-CH" sz="1600" dirty="0">
                <a:latin typeface="Sniglet" panose="020B0604020202020204" charset="0"/>
              </a:rPr>
              <a:t>Interventi in classe ed incontri informativi</a:t>
            </a:r>
          </a:p>
          <a:p>
            <a:pPr marL="285750" indent="-216000">
              <a:buFont typeface="Courier New" panose="02070309020205020404" pitchFamily="49" charset="0"/>
              <a:buChar char="o"/>
            </a:pPr>
            <a:endParaRPr lang="it-CH" sz="1600" dirty="0">
              <a:latin typeface="Sniglet" panose="020B0604020202020204" charset="0"/>
            </a:endParaRPr>
          </a:p>
          <a:p>
            <a:pPr marL="285750" indent="-216000">
              <a:buFont typeface="Courier New" panose="02070309020205020404" pitchFamily="49" charset="0"/>
              <a:buChar char="o"/>
            </a:pPr>
            <a:r>
              <a:rPr lang="it-CH" sz="1600" dirty="0">
                <a:latin typeface="Sniglet" panose="020B0604020202020204" charset="0"/>
              </a:rPr>
              <a:t>Stage d’orientamento scolastico e professionale</a:t>
            </a:r>
          </a:p>
        </p:txBody>
      </p:sp>
      <p:sp>
        <p:nvSpPr>
          <p:cNvPr id="40" name="CasellaDiTesto 39">
            <a:extLst>
              <a:ext uri="{FF2B5EF4-FFF2-40B4-BE49-F238E27FC236}">
                <a16:creationId xmlns:a16="http://schemas.microsoft.com/office/drawing/2014/main" id="{AAAC8CDC-6F79-503B-525F-EF62EF773AF1}"/>
              </a:ext>
            </a:extLst>
          </p:cNvPr>
          <p:cNvSpPr txBox="1"/>
          <p:nvPr/>
        </p:nvSpPr>
        <p:spPr>
          <a:xfrm>
            <a:off x="568036" y="1618292"/>
            <a:ext cx="8007927" cy="584775"/>
          </a:xfrm>
          <a:prstGeom prst="rect">
            <a:avLst/>
          </a:prstGeom>
          <a:noFill/>
        </p:spPr>
        <p:txBody>
          <a:bodyPr wrap="square">
            <a:spAutoFit/>
          </a:bodyPr>
          <a:lstStyle/>
          <a:p>
            <a:pPr marL="69750"/>
            <a:r>
              <a:rPr lang="it-CH" sz="1600" dirty="0">
                <a:latin typeface="Sniglet" panose="020B0604020202020204" charset="0"/>
              </a:rPr>
              <a:t>Accompagnamento (opzionale) offerto agli </a:t>
            </a:r>
            <a:r>
              <a:rPr lang="it-CH" sz="1600" dirty="0" err="1">
                <a:latin typeface="Sniglet" panose="020B0604020202020204" charset="0"/>
              </a:rPr>
              <a:t>allievi.e</a:t>
            </a:r>
            <a:r>
              <a:rPr lang="it-CH" sz="1600" dirty="0">
                <a:latin typeface="Sniglet" panose="020B0604020202020204" charset="0"/>
              </a:rPr>
              <a:t> a partire dal secondo biennio per prepararli e sostenerli durante la prima scelta formativa/professionale.</a:t>
            </a:r>
          </a:p>
        </p:txBody>
      </p:sp>
      <p:sp>
        <p:nvSpPr>
          <p:cNvPr id="42" name="CasellaDiTesto 41">
            <a:extLst>
              <a:ext uri="{FF2B5EF4-FFF2-40B4-BE49-F238E27FC236}">
                <a16:creationId xmlns:a16="http://schemas.microsoft.com/office/drawing/2014/main" id="{F1643A7A-21A8-80CB-3A1D-8F7C59F52FC1}"/>
              </a:ext>
            </a:extLst>
          </p:cNvPr>
          <p:cNvSpPr txBox="1"/>
          <p:nvPr/>
        </p:nvSpPr>
        <p:spPr>
          <a:xfrm>
            <a:off x="568036" y="2304900"/>
            <a:ext cx="4572000" cy="338554"/>
          </a:xfrm>
          <a:prstGeom prst="rect">
            <a:avLst/>
          </a:prstGeom>
          <a:noFill/>
        </p:spPr>
        <p:txBody>
          <a:bodyPr wrap="square">
            <a:spAutoFit/>
          </a:bodyPr>
          <a:lstStyle/>
          <a:p>
            <a:pPr marL="69750"/>
            <a:r>
              <a:rPr lang="it-CH" sz="1600" dirty="0">
                <a:latin typeface="Sniglet" panose="020B0604020202020204" charset="0"/>
              </a:rPr>
              <a:t>I nostri principali strumenti di lavoro:   </a:t>
            </a:r>
          </a:p>
        </p:txBody>
      </p:sp>
    </p:spTree>
    <p:extLst>
      <p:ext uri="{BB962C8B-B14F-4D97-AF65-F5344CB8AC3E}">
        <p14:creationId xmlns:p14="http://schemas.microsoft.com/office/powerpoint/2010/main" val="298911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500"/>
                                        <p:tgtEl>
                                          <p:spTgt spid="6">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0"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AE826-6A9F-C2C3-FEE8-91F59F221EB3}"/>
            </a:ext>
          </a:extLst>
        </p:cNvPr>
        <p:cNvGrpSpPr/>
        <p:nvPr/>
      </p:nvGrpSpPr>
      <p:grpSpPr>
        <a:xfrm>
          <a:off x="0" y="0"/>
          <a:ext cx="0" cy="0"/>
          <a:chOff x="0" y="0"/>
          <a:chExt cx="0" cy="0"/>
        </a:xfrm>
      </p:grpSpPr>
      <p:sp>
        <p:nvSpPr>
          <p:cNvPr id="9" name="CasellaDiTesto 8">
            <a:extLst>
              <a:ext uri="{FF2B5EF4-FFF2-40B4-BE49-F238E27FC236}">
                <a16:creationId xmlns:a16="http://schemas.microsoft.com/office/drawing/2014/main" id="{0B8636CE-165A-44DA-0FA9-46403F6A3263}"/>
              </a:ext>
            </a:extLst>
          </p:cNvPr>
          <p:cNvSpPr txBox="1"/>
          <p:nvPr/>
        </p:nvSpPr>
        <p:spPr>
          <a:xfrm>
            <a:off x="3502337" y="2073173"/>
            <a:ext cx="658697" cy="246221"/>
          </a:xfrm>
          <a:prstGeom prst="rect">
            <a:avLst/>
          </a:prstGeom>
          <a:noFill/>
        </p:spPr>
        <p:txBody>
          <a:bodyPr wrap="square" rtlCol="0">
            <a:spAutoFit/>
          </a:bodyPr>
          <a:lstStyle/>
          <a:p>
            <a:r>
              <a:rPr lang="it-CH" sz="1000" dirty="0">
                <a:latin typeface="Sniglet" panose="020B0604020202020204" charset="0"/>
              </a:rPr>
              <a:t>Docenti</a:t>
            </a:r>
          </a:p>
        </p:txBody>
      </p:sp>
      <p:sp>
        <p:nvSpPr>
          <p:cNvPr id="10" name="CasellaDiTesto 9">
            <a:extLst>
              <a:ext uri="{FF2B5EF4-FFF2-40B4-BE49-F238E27FC236}">
                <a16:creationId xmlns:a16="http://schemas.microsoft.com/office/drawing/2014/main" id="{DCA647D1-3943-38B7-B2C3-DA972A75BC13}"/>
              </a:ext>
            </a:extLst>
          </p:cNvPr>
          <p:cNvSpPr txBox="1"/>
          <p:nvPr/>
        </p:nvSpPr>
        <p:spPr>
          <a:xfrm>
            <a:off x="4088261" y="2058450"/>
            <a:ext cx="1752387" cy="246221"/>
          </a:xfrm>
          <a:prstGeom prst="rect">
            <a:avLst/>
          </a:prstGeom>
          <a:noFill/>
        </p:spPr>
        <p:txBody>
          <a:bodyPr wrap="square" rtlCol="0">
            <a:spAutoFit/>
          </a:bodyPr>
          <a:lstStyle/>
          <a:p>
            <a:r>
              <a:rPr lang="it-CH" sz="1000" dirty="0">
                <a:latin typeface="Sniglet" panose="020B0604020202020204" charset="0"/>
              </a:rPr>
              <a:t>Coordinatore/</a:t>
            </a:r>
            <a:r>
              <a:rPr lang="it-CH" sz="1000" dirty="0" err="1">
                <a:latin typeface="Sniglet" panose="020B0604020202020204" charset="0"/>
              </a:rPr>
              <a:t>trice</a:t>
            </a:r>
            <a:r>
              <a:rPr lang="it-CH" sz="1000" dirty="0">
                <a:latin typeface="Sniglet" panose="020B0604020202020204" charset="0"/>
              </a:rPr>
              <a:t> di sede </a:t>
            </a:r>
          </a:p>
        </p:txBody>
      </p:sp>
      <p:sp>
        <p:nvSpPr>
          <p:cNvPr id="11" name="CasellaDiTesto 10">
            <a:extLst>
              <a:ext uri="{FF2B5EF4-FFF2-40B4-BE49-F238E27FC236}">
                <a16:creationId xmlns:a16="http://schemas.microsoft.com/office/drawing/2014/main" id="{0D495FF7-B79C-B2B8-5B0A-9E8F604ECB9B}"/>
              </a:ext>
            </a:extLst>
          </p:cNvPr>
          <p:cNvSpPr txBox="1"/>
          <p:nvPr/>
        </p:nvSpPr>
        <p:spPr>
          <a:xfrm>
            <a:off x="3088375" y="2302357"/>
            <a:ext cx="1221975" cy="246221"/>
          </a:xfrm>
          <a:prstGeom prst="rect">
            <a:avLst/>
          </a:prstGeom>
          <a:noFill/>
        </p:spPr>
        <p:txBody>
          <a:bodyPr wrap="square" rtlCol="0">
            <a:spAutoFit/>
          </a:bodyPr>
          <a:lstStyle/>
          <a:p>
            <a:r>
              <a:rPr lang="it-CH" sz="1000" dirty="0">
                <a:latin typeface="Sniglet" panose="020B0604020202020204" charset="0"/>
              </a:rPr>
              <a:t>Docente di classe </a:t>
            </a:r>
          </a:p>
        </p:txBody>
      </p:sp>
      <p:graphicFrame>
        <p:nvGraphicFramePr>
          <p:cNvPr id="2" name="Diagramma 1">
            <a:extLst>
              <a:ext uri="{FF2B5EF4-FFF2-40B4-BE49-F238E27FC236}">
                <a16:creationId xmlns:a16="http://schemas.microsoft.com/office/drawing/2014/main" id="{50693B26-EA99-DE15-DC88-0FEB2EA598B7}"/>
              </a:ext>
            </a:extLst>
          </p:cNvPr>
          <p:cNvGraphicFramePr/>
          <p:nvPr/>
        </p:nvGraphicFramePr>
        <p:xfrm>
          <a:off x="1647047" y="1821864"/>
          <a:ext cx="6287917" cy="3210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8" name="Gruppo 17">
            <a:extLst>
              <a:ext uri="{FF2B5EF4-FFF2-40B4-BE49-F238E27FC236}">
                <a16:creationId xmlns:a16="http://schemas.microsoft.com/office/drawing/2014/main" id="{B98FBA54-8B51-8C40-833A-13278D982BC5}"/>
              </a:ext>
            </a:extLst>
          </p:cNvPr>
          <p:cNvGrpSpPr/>
          <p:nvPr/>
        </p:nvGrpSpPr>
        <p:grpSpPr>
          <a:xfrm>
            <a:off x="2975571" y="2835956"/>
            <a:ext cx="1447581" cy="374650"/>
            <a:chOff x="1857467" y="3594820"/>
            <a:chExt cx="1119303" cy="1119303"/>
          </a:xfrm>
        </p:grpSpPr>
        <p:sp>
          <p:nvSpPr>
            <p:cNvPr id="19" name="Ovale 18">
              <a:extLst>
                <a:ext uri="{FF2B5EF4-FFF2-40B4-BE49-F238E27FC236}">
                  <a16:creationId xmlns:a16="http://schemas.microsoft.com/office/drawing/2014/main" id="{10AE50BA-D30D-46F3-7429-17B5DC9766F7}"/>
                </a:ext>
              </a:extLst>
            </p:cNvPr>
            <p:cNvSpPr/>
            <p:nvPr/>
          </p:nvSpPr>
          <p:spPr>
            <a:xfrm>
              <a:off x="1857467" y="3594820"/>
              <a:ext cx="1119303" cy="1119303"/>
            </a:xfrm>
            <a:prstGeom prst="ellipse">
              <a:avLst/>
            </a:prstGeom>
            <a:noFill/>
            <a:ln>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CH"/>
            </a:p>
          </p:txBody>
        </p:sp>
        <p:sp>
          <p:nvSpPr>
            <p:cNvPr id="20" name="Ovale 4">
              <a:extLst>
                <a:ext uri="{FF2B5EF4-FFF2-40B4-BE49-F238E27FC236}">
                  <a16:creationId xmlns:a16="http://schemas.microsoft.com/office/drawing/2014/main" id="{5D4C93E6-8FB0-48C2-32BB-600C08FCA8A9}"/>
                </a:ext>
              </a:extLst>
            </p:cNvPr>
            <p:cNvSpPr txBox="1"/>
            <p:nvPr/>
          </p:nvSpPr>
          <p:spPr>
            <a:xfrm>
              <a:off x="2017874" y="3806145"/>
              <a:ext cx="798487" cy="791982"/>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it-IT" sz="1000" kern="1200" dirty="0">
                  <a:solidFill>
                    <a:schemeClr val="tx1"/>
                  </a:solidFill>
                  <a:latin typeface="Sniglet" panose="020B0604020202020204" charset="0"/>
                </a:rPr>
                <a:t>Orientatore/</a:t>
              </a:r>
              <a:r>
                <a:rPr lang="it-IT" sz="1000" kern="1200" dirty="0" err="1">
                  <a:solidFill>
                    <a:schemeClr val="tx1"/>
                  </a:solidFill>
                  <a:latin typeface="Sniglet" panose="020B0604020202020204" charset="0"/>
                </a:rPr>
                <a:t>trice</a:t>
              </a:r>
              <a:endParaRPr lang="it-IT" sz="1000" kern="1200" dirty="0">
                <a:solidFill>
                  <a:schemeClr val="tx1"/>
                </a:solidFill>
                <a:latin typeface="Sniglet" panose="020B0604020202020204" charset="0"/>
              </a:endParaRPr>
            </a:p>
          </p:txBody>
        </p:sp>
      </p:grpSp>
      <p:grpSp>
        <p:nvGrpSpPr>
          <p:cNvPr id="21" name="Gruppo 20">
            <a:extLst>
              <a:ext uri="{FF2B5EF4-FFF2-40B4-BE49-F238E27FC236}">
                <a16:creationId xmlns:a16="http://schemas.microsoft.com/office/drawing/2014/main" id="{EB4AC0F2-0653-6A92-6ED2-DEFB2DD5FE66}"/>
              </a:ext>
            </a:extLst>
          </p:cNvPr>
          <p:cNvGrpSpPr/>
          <p:nvPr/>
        </p:nvGrpSpPr>
        <p:grpSpPr>
          <a:xfrm>
            <a:off x="5276284" y="2761207"/>
            <a:ext cx="1019636" cy="558206"/>
            <a:chOff x="3946101" y="1472348"/>
            <a:chExt cx="1119303" cy="1119303"/>
          </a:xfrm>
          <a:noFill/>
        </p:grpSpPr>
        <p:sp>
          <p:nvSpPr>
            <p:cNvPr id="22" name="Ovale 21">
              <a:extLst>
                <a:ext uri="{FF2B5EF4-FFF2-40B4-BE49-F238E27FC236}">
                  <a16:creationId xmlns:a16="http://schemas.microsoft.com/office/drawing/2014/main" id="{1A5BB51C-CA01-C89F-CA41-1FA82D3283C4}"/>
                </a:ext>
              </a:extLst>
            </p:cNvPr>
            <p:cNvSpPr/>
            <p:nvPr/>
          </p:nvSpPr>
          <p:spPr>
            <a:xfrm>
              <a:off x="3946101" y="1472348"/>
              <a:ext cx="1119303" cy="1119303"/>
            </a:xfrm>
            <a:prstGeom prst="ellipse">
              <a:avLst/>
            </a:prstGeom>
            <a:grpFill/>
            <a:ln>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CH"/>
            </a:p>
          </p:txBody>
        </p:sp>
        <p:sp>
          <p:nvSpPr>
            <p:cNvPr id="23" name="Ovale 4">
              <a:extLst>
                <a:ext uri="{FF2B5EF4-FFF2-40B4-BE49-F238E27FC236}">
                  <a16:creationId xmlns:a16="http://schemas.microsoft.com/office/drawing/2014/main" id="{A3834A8A-AE07-7773-8C5A-D0265857EFD3}"/>
                </a:ext>
              </a:extLst>
            </p:cNvPr>
            <p:cNvSpPr txBox="1"/>
            <p:nvPr/>
          </p:nvSpPr>
          <p:spPr>
            <a:xfrm>
              <a:off x="4110019" y="1636266"/>
              <a:ext cx="791467" cy="791467"/>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it-IT" sz="1000" kern="1200" dirty="0">
                  <a:solidFill>
                    <a:schemeClr val="tx1"/>
                  </a:solidFill>
                  <a:latin typeface="Sniglet" panose="020B0604020202020204" charset="0"/>
                </a:rPr>
                <a:t>Conoscenti</a:t>
              </a:r>
            </a:p>
          </p:txBody>
        </p:sp>
      </p:grpSp>
      <p:grpSp>
        <p:nvGrpSpPr>
          <p:cNvPr id="24" name="Gruppo 23">
            <a:extLst>
              <a:ext uri="{FF2B5EF4-FFF2-40B4-BE49-F238E27FC236}">
                <a16:creationId xmlns:a16="http://schemas.microsoft.com/office/drawing/2014/main" id="{2C925294-7B84-0A60-BECA-20A9D31F0154}"/>
              </a:ext>
            </a:extLst>
          </p:cNvPr>
          <p:cNvGrpSpPr/>
          <p:nvPr/>
        </p:nvGrpSpPr>
        <p:grpSpPr>
          <a:xfrm>
            <a:off x="5202265" y="4116741"/>
            <a:ext cx="1276766" cy="558206"/>
            <a:chOff x="3946101" y="1472348"/>
            <a:chExt cx="1119303" cy="1119303"/>
          </a:xfrm>
          <a:noFill/>
        </p:grpSpPr>
        <p:sp>
          <p:nvSpPr>
            <p:cNvPr id="25" name="Ovale 24">
              <a:extLst>
                <a:ext uri="{FF2B5EF4-FFF2-40B4-BE49-F238E27FC236}">
                  <a16:creationId xmlns:a16="http://schemas.microsoft.com/office/drawing/2014/main" id="{78C350F0-D393-7F39-3A72-574777B62FFE}"/>
                </a:ext>
              </a:extLst>
            </p:cNvPr>
            <p:cNvSpPr/>
            <p:nvPr/>
          </p:nvSpPr>
          <p:spPr>
            <a:xfrm>
              <a:off x="3946101" y="1472348"/>
              <a:ext cx="1119303" cy="1119303"/>
            </a:xfrm>
            <a:prstGeom prst="ellipse">
              <a:avLst/>
            </a:prstGeom>
            <a:grpFill/>
            <a:ln>
              <a:solidFill>
                <a:schemeClr val="accent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CH" dirty="0"/>
            </a:p>
          </p:txBody>
        </p:sp>
        <p:sp>
          <p:nvSpPr>
            <p:cNvPr id="26" name="Ovale 4">
              <a:extLst>
                <a:ext uri="{FF2B5EF4-FFF2-40B4-BE49-F238E27FC236}">
                  <a16:creationId xmlns:a16="http://schemas.microsoft.com/office/drawing/2014/main" id="{A4E6D3B9-AAE4-727E-A0F9-257E64FCDEA2}"/>
                </a:ext>
              </a:extLst>
            </p:cNvPr>
            <p:cNvSpPr txBox="1"/>
            <p:nvPr/>
          </p:nvSpPr>
          <p:spPr>
            <a:xfrm>
              <a:off x="4110019" y="1636266"/>
              <a:ext cx="791467" cy="791467"/>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t-IT" sz="1000" kern="1200" dirty="0">
                  <a:solidFill>
                    <a:schemeClr val="tx1"/>
                  </a:solidFill>
                  <a:latin typeface="Sniglet" panose="020B0604020202020204" charset="0"/>
                </a:rPr>
                <a:t>Altro (social, tv)</a:t>
              </a:r>
            </a:p>
          </p:txBody>
        </p:sp>
      </p:grpSp>
      <p:grpSp>
        <p:nvGrpSpPr>
          <p:cNvPr id="27" name="Gruppo 26">
            <a:extLst>
              <a:ext uri="{FF2B5EF4-FFF2-40B4-BE49-F238E27FC236}">
                <a16:creationId xmlns:a16="http://schemas.microsoft.com/office/drawing/2014/main" id="{F0AFF597-3416-C2DF-3864-78A38181D356}"/>
              </a:ext>
            </a:extLst>
          </p:cNvPr>
          <p:cNvGrpSpPr/>
          <p:nvPr/>
        </p:nvGrpSpPr>
        <p:grpSpPr>
          <a:xfrm>
            <a:off x="4212580" y="3000423"/>
            <a:ext cx="610198" cy="45719"/>
            <a:chOff x="2153186" y="1952914"/>
            <a:chExt cx="399653" cy="33050"/>
          </a:xfrm>
        </p:grpSpPr>
        <p:sp>
          <p:nvSpPr>
            <p:cNvPr id="28" name="Connettore diritto 3">
              <a:extLst>
                <a:ext uri="{FF2B5EF4-FFF2-40B4-BE49-F238E27FC236}">
                  <a16:creationId xmlns:a16="http://schemas.microsoft.com/office/drawing/2014/main" id="{400134E3-F826-06F6-4FDD-3A3B1691669A}"/>
                </a:ext>
              </a:extLst>
            </p:cNvPr>
            <p:cNvSpPr/>
            <p:nvPr/>
          </p:nvSpPr>
          <p:spPr>
            <a:xfrm rot="10800000">
              <a:off x="2153186" y="1952914"/>
              <a:ext cx="399653" cy="33050"/>
            </a:xfrm>
            <a:custGeom>
              <a:avLst/>
              <a:gdLst/>
              <a:ahLst/>
              <a:cxnLst/>
              <a:rect l="0" t="0" r="0" b="0"/>
              <a:pathLst>
                <a:path>
                  <a:moveTo>
                    <a:pt x="0" y="16525"/>
                  </a:moveTo>
                  <a:lnTo>
                    <a:pt x="399653" y="16525"/>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it-CH"/>
            </a:p>
          </p:txBody>
        </p:sp>
        <p:sp>
          <p:nvSpPr>
            <p:cNvPr id="29" name="Connettore diritto 4">
              <a:extLst>
                <a:ext uri="{FF2B5EF4-FFF2-40B4-BE49-F238E27FC236}">
                  <a16:creationId xmlns:a16="http://schemas.microsoft.com/office/drawing/2014/main" id="{6277B303-CEF8-967A-0EA9-85777495586F}"/>
                </a:ext>
              </a:extLst>
            </p:cNvPr>
            <p:cNvSpPr txBox="1"/>
            <p:nvPr/>
          </p:nvSpPr>
          <p:spPr>
            <a:xfrm rot="21600000">
              <a:off x="2343021" y="1959447"/>
              <a:ext cx="19982" cy="1998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p:txBody>
        </p:sp>
      </p:grpSp>
      <p:grpSp>
        <p:nvGrpSpPr>
          <p:cNvPr id="30" name="Gruppo 29">
            <a:extLst>
              <a:ext uri="{FF2B5EF4-FFF2-40B4-BE49-F238E27FC236}">
                <a16:creationId xmlns:a16="http://schemas.microsoft.com/office/drawing/2014/main" id="{F5D5F9A8-D458-C342-9893-A376159459CD}"/>
              </a:ext>
            </a:extLst>
          </p:cNvPr>
          <p:cNvGrpSpPr/>
          <p:nvPr/>
        </p:nvGrpSpPr>
        <p:grpSpPr>
          <a:xfrm rot="19727347">
            <a:off x="4836649" y="3369700"/>
            <a:ext cx="610198" cy="45719"/>
            <a:chOff x="2153186" y="1952914"/>
            <a:chExt cx="399653" cy="33050"/>
          </a:xfrm>
        </p:grpSpPr>
        <p:sp>
          <p:nvSpPr>
            <p:cNvPr id="31" name="Connettore diritto 3">
              <a:extLst>
                <a:ext uri="{FF2B5EF4-FFF2-40B4-BE49-F238E27FC236}">
                  <a16:creationId xmlns:a16="http://schemas.microsoft.com/office/drawing/2014/main" id="{FC124A40-8B01-6342-249C-793DA8E6FF3E}"/>
                </a:ext>
              </a:extLst>
            </p:cNvPr>
            <p:cNvSpPr/>
            <p:nvPr/>
          </p:nvSpPr>
          <p:spPr>
            <a:xfrm rot="10800000">
              <a:off x="2153186" y="1952914"/>
              <a:ext cx="399653" cy="33050"/>
            </a:xfrm>
            <a:custGeom>
              <a:avLst/>
              <a:gdLst/>
              <a:ahLst/>
              <a:cxnLst/>
              <a:rect l="0" t="0" r="0" b="0"/>
              <a:pathLst>
                <a:path>
                  <a:moveTo>
                    <a:pt x="0" y="16525"/>
                  </a:moveTo>
                  <a:lnTo>
                    <a:pt x="399653" y="16525"/>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it-CH" dirty="0"/>
            </a:p>
          </p:txBody>
        </p:sp>
        <p:sp>
          <p:nvSpPr>
            <p:cNvPr id="32" name="Connettore diritto 4">
              <a:extLst>
                <a:ext uri="{FF2B5EF4-FFF2-40B4-BE49-F238E27FC236}">
                  <a16:creationId xmlns:a16="http://schemas.microsoft.com/office/drawing/2014/main" id="{30E75EDA-A4B6-9D98-82F5-2C8ADE699538}"/>
                </a:ext>
              </a:extLst>
            </p:cNvPr>
            <p:cNvSpPr txBox="1"/>
            <p:nvPr/>
          </p:nvSpPr>
          <p:spPr>
            <a:xfrm rot="21600000">
              <a:off x="2343021" y="1959447"/>
              <a:ext cx="19982" cy="1998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p:txBody>
        </p:sp>
      </p:grpSp>
      <p:grpSp>
        <p:nvGrpSpPr>
          <p:cNvPr id="33" name="Gruppo 32">
            <a:extLst>
              <a:ext uri="{FF2B5EF4-FFF2-40B4-BE49-F238E27FC236}">
                <a16:creationId xmlns:a16="http://schemas.microsoft.com/office/drawing/2014/main" id="{D2ABA61C-B31D-C4F0-BAF6-05E9200BF20D}"/>
              </a:ext>
            </a:extLst>
          </p:cNvPr>
          <p:cNvGrpSpPr/>
          <p:nvPr/>
        </p:nvGrpSpPr>
        <p:grpSpPr>
          <a:xfrm rot="2061568">
            <a:off x="4676119" y="3884132"/>
            <a:ext cx="868606" cy="53541"/>
            <a:chOff x="2153186" y="1952914"/>
            <a:chExt cx="399653" cy="33050"/>
          </a:xfrm>
        </p:grpSpPr>
        <p:sp>
          <p:nvSpPr>
            <p:cNvPr id="34" name="Connettore diritto 3">
              <a:extLst>
                <a:ext uri="{FF2B5EF4-FFF2-40B4-BE49-F238E27FC236}">
                  <a16:creationId xmlns:a16="http://schemas.microsoft.com/office/drawing/2014/main" id="{01B61ACB-49A6-8D3F-C5D6-5BCE40567C68}"/>
                </a:ext>
              </a:extLst>
            </p:cNvPr>
            <p:cNvSpPr/>
            <p:nvPr/>
          </p:nvSpPr>
          <p:spPr>
            <a:xfrm rot="10800000">
              <a:off x="2153186" y="1952914"/>
              <a:ext cx="399653" cy="33050"/>
            </a:xfrm>
            <a:custGeom>
              <a:avLst/>
              <a:gdLst/>
              <a:ahLst/>
              <a:cxnLst/>
              <a:rect l="0" t="0" r="0" b="0"/>
              <a:pathLst>
                <a:path>
                  <a:moveTo>
                    <a:pt x="0" y="16525"/>
                  </a:moveTo>
                  <a:lnTo>
                    <a:pt x="399653" y="16525"/>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it-CH"/>
            </a:p>
          </p:txBody>
        </p:sp>
        <p:sp>
          <p:nvSpPr>
            <p:cNvPr id="35" name="Connettore diritto 4">
              <a:extLst>
                <a:ext uri="{FF2B5EF4-FFF2-40B4-BE49-F238E27FC236}">
                  <a16:creationId xmlns:a16="http://schemas.microsoft.com/office/drawing/2014/main" id="{E9403502-904D-A1B7-500E-CFE11871BDDE}"/>
                </a:ext>
              </a:extLst>
            </p:cNvPr>
            <p:cNvSpPr txBox="1"/>
            <p:nvPr/>
          </p:nvSpPr>
          <p:spPr>
            <a:xfrm rot="21600000">
              <a:off x="2343021" y="1959447"/>
              <a:ext cx="19982" cy="1998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p:txBody>
        </p:sp>
      </p:grpSp>
      <p:sp>
        <p:nvSpPr>
          <p:cNvPr id="36" name="CasellaDiTesto 35">
            <a:extLst>
              <a:ext uri="{FF2B5EF4-FFF2-40B4-BE49-F238E27FC236}">
                <a16:creationId xmlns:a16="http://schemas.microsoft.com/office/drawing/2014/main" id="{CD790942-4459-2412-2702-98115741DC9C}"/>
              </a:ext>
            </a:extLst>
          </p:cNvPr>
          <p:cNvSpPr txBox="1"/>
          <p:nvPr/>
        </p:nvSpPr>
        <p:spPr>
          <a:xfrm>
            <a:off x="5055740" y="2281822"/>
            <a:ext cx="723794" cy="246221"/>
          </a:xfrm>
          <a:prstGeom prst="rect">
            <a:avLst/>
          </a:prstGeom>
          <a:noFill/>
        </p:spPr>
        <p:txBody>
          <a:bodyPr wrap="square" rtlCol="0">
            <a:spAutoFit/>
          </a:bodyPr>
          <a:lstStyle/>
          <a:p>
            <a:r>
              <a:rPr lang="it-CH" sz="1000" dirty="0">
                <a:latin typeface="Sniglet" panose="020B0604020202020204" charset="0"/>
              </a:rPr>
              <a:t>Direzione </a:t>
            </a:r>
          </a:p>
        </p:txBody>
      </p:sp>
      <p:sp>
        <p:nvSpPr>
          <p:cNvPr id="5" name="Titolo 1">
            <a:extLst>
              <a:ext uri="{FF2B5EF4-FFF2-40B4-BE49-F238E27FC236}">
                <a16:creationId xmlns:a16="http://schemas.microsoft.com/office/drawing/2014/main" id="{A9F56585-D824-893D-A0D6-A1C1BE173B70}"/>
              </a:ext>
            </a:extLst>
          </p:cNvPr>
          <p:cNvSpPr txBox="1">
            <a:spLocks/>
          </p:cNvSpPr>
          <p:nvPr/>
        </p:nvSpPr>
        <p:spPr>
          <a:xfrm>
            <a:off x="876541" y="595487"/>
            <a:ext cx="7892473" cy="565775"/>
          </a:xfrm>
          <a:prstGeom prst="rect">
            <a:avLst/>
          </a:prstGeom>
        </p:spPr>
        <p:txBody>
          <a:bodyPr spcFirstLastPara="1" vert="horz" wrap="square" lIns="91425" tIns="91425" rIns="91425" bIns="91425" rtlCol="0" anchor="b" anchorCtr="0">
            <a:noAutofit/>
          </a:bodyPr>
          <a:lstStyle>
            <a:lvl1pPr lvl="0" algn="ctr" defTabSz="685800" rtl="0" eaLnBrk="1" latinLnBrk="0" hangingPunct="1">
              <a:lnSpc>
                <a:spcPct val="80000"/>
              </a:lnSpc>
              <a:spcBef>
                <a:spcPts val="0"/>
              </a:spcBef>
              <a:spcAft>
                <a:spcPts val="0"/>
              </a:spcAft>
              <a:buSzPts val="4800"/>
              <a:buNone/>
              <a:defRPr sz="4800" kern="1200" cap="all" spc="75" baseline="0">
                <a:solidFill>
                  <a:schemeClr val="tx1">
                    <a:lumMod val="90000"/>
                    <a:lumOff val="10000"/>
                  </a:schemeClr>
                </a:solidFill>
                <a:latin typeface="+mj-lt"/>
                <a:ea typeface="+mj-ea"/>
                <a:cs typeface="+mj-cs"/>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pPr algn="l"/>
            <a:r>
              <a:rPr lang="it-CH" sz="3500" dirty="0">
                <a:solidFill>
                  <a:schemeClr val="accent2">
                    <a:lumMod val="75000"/>
                  </a:schemeClr>
                </a:solidFill>
              </a:rPr>
              <a:t>…Un lavoro di rete in collaborazione con voi !  </a:t>
            </a:r>
          </a:p>
        </p:txBody>
      </p:sp>
      <p:sp>
        <p:nvSpPr>
          <p:cNvPr id="7" name="CasellaDiTesto 6">
            <a:extLst>
              <a:ext uri="{FF2B5EF4-FFF2-40B4-BE49-F238E27FC236}">
                <a16:creationId xmlns:a16="http://schemas.microsoft.com/office/drawing/2014/main" id="{2F7098C8-A244-AC91-C6E5-694D99706A73}"/>
              </a:ext>
            </a:extLst>
          </p:cNvPr>
          <p:cNvSpPr txBox="1"/>
          <p:nvPr/>
        </p:nvSpPr>
        <p:spPr>
          <a:xfrm>
            <a:off x="592688" y="1249776"/>
            <a:ext cx="8171631" cy="584775"/>
          </a:xfrm>
          <a:prstGeom prst="rect">
            <a:avLst/>
          </a:prstGeom>
          <a:noFill/>
        </p:spPr>
        <p:txBody>
          <a:bodyPr wrap="square">
            <a:spAutoFit/>
          </a:bodyPr>
          <a:lstStyle/>
          <a:p>
            <a:pPr marL="69750"/>
            <a:r>
              <a:rPr lang="it-CH" sz="1600" dirty="0">
                <a:latin typeface="Sniglet" panose="020B0604020202020204" charset="0"/>
              </a:rPr>
              <a:t>L’orientamento collabora attivamente in rete con diverse figure del mondo scolastico e altre figure di riferimento che ruotano attorno agli allievi/e. </a:t>
            </a:r>
          </a:p>
        </p:txBody>
      </p:sp>
    </p:spTree>
    <p:extLst>
      <p:ext uri="{BB962C8B-B14F-4D97-AF65-F5344CB8AC3E}">
        <p14:creationId xmlns:p14="http://schemas.microsoft.com/office/powerpoint/2010/main" val="4280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Graphic spid="2" grpId="0">
        <p:bldAsOne/>
      </p:bldGraphic>
      <p:bldP spid="36" grpId="0"/>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28A6A6E-6FF8-7394-8DF3-385548DC52C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it-CH" smtClean="0"/>
              <a:t>7</a:t>
            </a:fld>
            <a:endParaRPr lang="it-CH"/>
          </a:p>
        </p:txBody>
      </p:sp>
      <p:sp>
        <p:nvSpPr>
          <p:cNvPr id="5" name="Titolo 1">
            <a:extLst>
              <a:ext uri="{FF2B5EF4-FFF2-40B4-BE49-F238E27FC236}">
                <a16:creationId xmlns:a16="http://schemas.microsoft.com/office/drawing/2014/main" id="{6EB2E107-5244-BD03-42FD-03BEE8CBA9DF}"/>
              </a:ext>
            </a:extLst>
          </p:cNvPr>
          <p:cNvSpPr txBox="1">
            <a:spLocks/>
          </p:cNvSpPr>
          <p:nvPr/>
        </p:nvSpPr>
        <p:spPr>
          <a:xfrm>
            <a:off x="757663" y="1998382"/>
            <a:ext cx="7887573" cy="900130"/>
          </a:xfrm>
          <a:prstGeom prst="rect">
            <a:avLst/>
          </a:prstGeom>
        </p:spPr>
        <p:txBody>
          <a:bodyPr spcFirstLastPara="1" vert="horz" wrap="square" lIns="91425" tIns="91425" rIns="91425" bIns="91425" rtlCol="0" anchor="b" anchorCtr="0">
            <a:normAutofit fontScale="75000" lnSpcReduction="20000"/>
          </a:bodyPr>
          <a:lstStyle>
            <a:lvl1pPr lvl="0" algn="ctr" defTabSz="685800" rtl="0" eaLnBrk="1" latinLnBrk="0" hangingPunct="1">
              <a:lnSpc>
                <a:spcPct val="80000"/>
              </a:lnSpc>
              <a:spcBef>
                <a:spcPts val="0"/>
              </a:spcBef>
              <a:spcAft>
                <a:spcPts val="0"/>
              </a:spcAft>
              <a:buSzPts val="4800"/>
              <a:buNone/>
              <a:defRPr sz="4800" kern="1200" cap="all" spc="75" baseline="0">
                <a:solidFill>
                  <a:schemeClr val="tx1">
                    <a:lumMod val="90000"/>
                    <a:lumOff val="10000"/>
                  </a:schemeClr>
                </a:solidFill>
                <a:latin typeface="+mj-lt"/>
                <a:ea typeface="+mj-ea"/>
                <a:cs typeface="+mj-cs"/>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rPr lang="it-CH" dirty="0">
                <a:solidFill>
                  <a:schemeClr val="accent2">
                    <a:lumMod val="75000"/>
                  </a:schemeClr>
                </a:solidFill>
              </a:rPr>
              <a:t>Attività legate all’orientamento svolte in terza  </a:t>
            </a:r>
          </a:p>
        </p:txBody>
      </p:sp>
    </p:spTree>
    <p:extLst>
      <p:ext uri="{BB962C8B-B14F-4D97-AF65-F5344CB8AC3E}">
        <p14:creationId xmlns:p14="http://schemas.microsoft.com/office/powerpoint/2010/main" val="3655382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8578E-CAF1-A53A-AE6C-8C34DBBEDC4C}"/>
            </a:ext>
          </a:extLst>
        </p:cNvPr>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2BF6C55B-9C4C-0A5E-5A7D-74C5C9739138}"/>
              </a:ext>
            </a:extLst>
          </p:cNvPr>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8</a:t>
            </a:fld>
            <a:endParaRPr lang="it-CH"/>
          </a:p>
        </p:txBody>
      </p:sp>
      <p:sp>
        <p:nvSpPr>
          <p:cNvPr id="4" name="Sottotitolo 2">
            <a:extLst>
              <a:ext uri="{FF2B5EF4-FFF2-40B4-BE49-F238E27FC236}">
                <a16:creationId xmlns:a16="http://schemas.microsoft.com/office/drawing/2014/main" id="{BAD0824E-07FB-31CF-1FAC-79D5A0389D1E}"/>
              </a:ext>
            </a:extLst>
          </p:cNvPr>
          <p:cNvSpPr txBox="1">
            <a:spLocks/>
          </p:cNvSpPr>
          <p:nvPr/>
        </p:nvSpPr>
        <p:spPr>
          <a:xfrm>
            <a:off x="685800" y="1644852"/>
            <a:ext cx="7772400" cy="2923295"/>
          </a:xfrm>
          <a:prstGeom prst="rect">
            <a:avLst/>
          </a:prstGeom>
        </p:spPr>
        <p:txBody>
          <a:bodyPr/>
          <a:lstStyle>
            <a:lvl1pPr marL="68580" indent="-68580" algn="l" defTabSz="685800" rtl="0" eaLnBrk="1" latinLnBrk="0" hangingPunct="1">
              <a:lnSpc>
                <a:spcPct val="90000"/>
              </a:lnSpc>
              <a:spcBef>
                <a:spcPts val="900"/>
              </a:spcBef>
              <a:spcAft>
                <a:spcPts val="150"/>
              </a:spcAft>
              <a:buClr>
                <a:schemeClr val="accent2"/>
              </a:buClr>
              <a:buSzPct val="100000"/>
              <a:buFont typeface="Tw Cen MT" panose="020B0602020104020603" pitchFamily="34" charset="0"/>
              <a:buChar char=" "/>
              <a:defRPr sz="1650" kern="1200">
                <a:solidFill>
                  <a:schemeClr val="tx1"/>
                </a:solidFill>
                <a:latin typeface="+mn-lt"/>
                <a:ea typeface="+mn-ea"/>
                <a:cs typeface="+mn-cs"/>
              </a:defRPr>
            </a:lvl1pPr>
            <a:lvl2pPr marL="19888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350" kern="1200">
                <a:solidFill>
                  <a:schemeClr val="tx1"/>
                </a:solidFill>
                <a:latin typeface="+mn-lt"/>
                <a:ea typeface="+mn-ea"/>
                <a:cs typeface="+mn-cs"/>
              </a:defRPr>
            </a:lvl2pPr>
            <a:lvl3pPr marL="3360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3pPr>
            <a:lvl4pPr marL="44577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4pPr>
            <a:lvl5pPr marL="58293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5pPr>
            <a:lvl6pPr marL="68580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9pPr>
          </a:lstStyle>
          <a:p>
            <a:pPr marL="450850" lvl="2" indent="-450850">
              <a:spcAft>
                <a:spcPct val="60000"/>
              </a:spcAft>
              <a:buSzPct val="120000"/>
              <a:buFont typeface="Arial" panose="020B0604020202020204" pitchFamily="34" charset="0"/>
              <a:buChar char="•"/>
            </a:pPr>
            <a:r>
              <a:rPr lang="it-CH" sz="1600" dirty="0">
                <a:latin typeface="Sniglet" panose="020B0604020202020204" charset="0"/>
              </a:rPr>
              <a:t>Interventi in classe </a:t>
            </a:r>
          </a:p>
          <a:p>
            <a:pPr marL="450850" lvl="2" indent="-450850">
              <a:spcAft>
                <a:spcPct val="60000"/>
              </a:spcAft>
              <a:buSzPct val="120000"/>
              <a:buFont typeface="Arial" panose="020B0604020202020204" pitchFamily="34" charset="0"/>
              <a:buChar char="•"/>
            </a:pPr>
            <a:r>
              <a:rPr lang="it-CH" sz="1600" dirty="0">
                <a:latin typeface="Sniglet" panose="020B0604020202020204" charset="0"/>
              </a:rPr>
              <a:t>Consegna del materiale informativo</a:t>
            </a:r>
          </a:p>
          <a:p>
            <a:pPr marL="450850" lvl="2" indent="-450850">
              <a:spcAft>
                <a:spcPct val="60000"/>
              </a:spcAft>
              <a:buSzPct val="120000"/>
              <a:buFont typeface="Arial" panose="020B0604020202020204" pitchFamily="34" charset="0"/>
              <a:buChar char="•"/>
            </a:pPr>
            <a:r>
              <a:rPr lang="it-CH" sz="1600" dirty="0">
                <a:latin typeface="Sniglet" panose="020B0604020202020204" charset="0"/>
              </a:rPr>
              <a:t>Giornata di scoperta del mondo del lavoro </a:t>
            </a:r>
          </a:p>
          <a:p>
            <a:pPr marL="450850" lvl="2" indent="-450850">
              <a:spcAft>
                <a:spcPct val="60000"/>
              </a:spcAft>
              <a:buSzPct val="120000"/>
              <a:buFont typeface="Arial" panose="020B0604020202020204" pitchFamily="34" charset="0"/>
              <a:buChar char="•"/>
            </a:pPr>
            <a:r>
              <a:rPr lang="it-CH" altLang="it-CH" sz="1600" dirty="0">
                <a:latin typeface="Sniglet" panose="020B0604020202020204" charset="0"/>
              </a:rPr>
              <a:t>Il tema della scelta </a:t>
            </a:r>
          </a:p>
          <a:p>
            <a:pPr marL="0" lvl="2" indent="0">
              <a:spcAft>
                <a:spcPct val="60000"/>
              </a:spcAft>
              <a:buSzPct val="120000"/>
            </a:pPr>
            <a:endParaRPr lang="it-CH" altLang="it-CH" sz="1650" u="sng" dirty="0">
              <a:latin typeface="Sniglet" panose="020B0604020202020204" charset="0"/>
            </a:endParaRPr>
          </a:p>
        </p:txBody>
      </p:sp>
      <p:pic>
        <p:nvPicPr>
          <p:cNvPr id="6" name="Immagine 5">
            <a:extLst>
              <a:ext uri="{FF2B5EF4-FFF2-40B4-BE49-F238E27FC236}">
                <a16:creationId xmlns:a16="http://schemas.microsoft.com/office/drawing/2014/main" id="{65F7E9AE-901F-4454-74E4-C87E6478B823}"/>
              </a:ext>
            </a:extLst>
          </p:cNvPr>
          <p:cNvPicPr>
            <a:picLocks noChangeAspect="1"/>
          </p:cNvPicPr>
          <p:nvPr/>
        </p:nvPicPr>
        <p:blipFill>
          <a:blip r:embed="rId3"/>
          <a:stretch>
            <a:fillRect/>
          </a:stretch>
        </p:blipFill>
        <p:spPr>
          <a:xfrm rot="2053044">
            <a:off x="6454433" y="2104346"/>
            <a:ext cx="2090574" cy="2478230"/>
          </a:xfrm>
          <a:prstGeom prst="rect">
            <a:avLst/>
          </a:prstGeom>
        </p:spPr>
      </p:pic>
      <p:sp>
        <p:nvSpPr>
          <p:cNvPr id="2" name="Titolo 1">
            <a:extLst>
              <a:ext uri="{FF2B5EF4-FFF2-40B4-BE49-F238E27FC236}">
                <a16:creationId xmlns:a16="http://schemas.microsoft.com/office/drawing/2014/main" id="{2649336B-FBAB-AFAF-F17B-EF275BE1ABF3}"/>
              </a:ext>
            </a:extLst>
          </p:cNvPr>
          <p:cNvSpPr txBox="1">
            <a:spLocks/>
          </p:cNvSpPr>
          <p:nvPr/>
        </p:nvSpPr>
        <p:spPr>
          <a:xfrm>
            <a:off x="876541" y="595487"/>
            <a:ext cx="7892473" cy="565775"/>
          </a:xfrm>
          <a:prstGeom prst="rect">
            <a:avLst/>
          </a:prstGeom>
        </p:spPr>
        <p:txBody>
          <a:bodyPr spcFirstLastPara="1" vert="horz" wrap="square" lIns="91425" tIns="91425" rIns="91425" bIns="91425" rtlCol="0" anchor="b" anchorCtr="0">
            <a:noAutofit/>
          </a:bodyPr>
          <a:lstStyle>
            <a:lvl1pPr lvl="0" algn="ctr" defTabSz="685800" rtl="0" eaLnBrk="1" latinLnBrk="0" hangingPunct="1">
              <a:lnSpc>
                <a:spcPct val="80000"/>
              </a:lnSpc>
              <a:spcBef>
                <a:spcPts val="0"/>
              </a:spcBef>
              <a:spcAft>
                <a:spcPts val="0"/>
              </a:spcAft>
              <a:buSzPts val="4800"/>
              <a:buNone/>
              <a:defRPr sz="4800" kern="1200" cap="all" spc="75" baseline="0">
                <a:solidFill>
                  <a:schemeClr val="tx1">
                    <a:lumMod val="90000"/>
                    <a:lumOff val="10000"/>
                  </a:schemeClr>
                </a:solidFill>
                <a:latin typeface="+mj-lt"/>
                <a:ea typeface="+mj-ea"/>
                <a:cs typeface="+mj-cs"/>
              </a:defRPr>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pPr algn="l"/>
            <a:r>
              <a:rPr lang="it-CH" sz="3500" dirty="0">
                <a:solidFill>
                  <a:schemeClr val="accent2">
                    <a:lumMod val="75000"/>
                  </a:schemeClr>
                </a:solidFill>
              </a:rPr>
              <a:t>Anno scolastico 2025-2026</a:t>
            </a:r>
          </a:p>
        </p:txBody>
      </p:sp>
    </p:spTree>
    <p:extLst>
      <p:ext uri="{BB962C8B-B14F-4D97-AF65-F5344CB8AC3E}">
        <p14:creationId xmlns:p14="http://schemas.microsoft.com/office/powerpoint/2010/main" val="2041500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4"/>
          <p:cNvSpPr txBox="1">
            <a:spLocks noGrp="1"/>
          </p:cNvSpPr>
          <p:nvPr>
            <p:ph type="ctrTitle"/>
          </p:nvPr>
        </p:nvSpPr>
        <p:spPr>
          <a:xfrm>
            <a:off x="685800" y="2535842"/>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6000" dirty="0">
              <a:solidFill>
                <a:schemeClr val="accent2">
                  <a:lumMod val="75000"/>
                </a:schemeClr>
              </a:solidFill>
            </a:endParaRPr>
          </a:p>
          <a:p>
            <a:pPr marL="0" lvl="0" indent="0" algn="ctr" rtl="0">
              <a:spcBef>
                <a:spcPts val="0"/>
              </a:spcBef>
              <a:spcAft>
                <a:spcPts val="0"/>
              </a:spcAft>
              <a:buNone/>
            </a:pPr>
            <a:endParaRPr dirty="0">
              <a:solidFill>
                <a:schemeClr val="accent2">
                  <a:lumMod val="75000"/>
                </a:schemeClr>
              </a:solidFill>
            </a:endParaRPr>
          </a:p>
          <a:p>
            <a:r>
              <a:rPr lang="it-CH" altLang="it-CH" dirty="0">
                <a:solidFill>
                  <a:schemeClr val="accent2">
                    <a:lumMod val="75000"/>
                  </a:schemeClr>
                </a:solidFill>
              </a:rPr>
              <a:t>Scegliere : Gli elementi fondamentali della scelta</a:t>
            </a:r>
            <a:endParaRPr dirty="0">
              <a:solidFill>
                <a:schemeClr val="accent2">
                  <a:lumMod val="75000"/>
                </a:schemeClr>
              </a:solidFill>
            </a:endParaRPr>
          </a:p>
        </p:txBody>
      </p:sp>
      <p:sp>
        <p:nvSpPr>
          <p:cNvPr id="84" name="Google Shape;84;p14"/>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9</a:t>
            </a:fld>
            <a:endParaRPr/>
          </a:p>
        </p:txBody>
      </p:sp>
      <p:sp>
        <p:nvSpPr>
          <p:cNvPr id="83" name="Google Shape;83;p14"/>
          <p:cNvSpPr/>
          <p:nvPr/>
        </p:nvSpPr>
        <p:spPr>
          <a:xfrm>
            <a:off x="3617075" y="256025"/>
            <a:ext cx="1824693" cy="170227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655;p47"/>
          <p:cNvSpPr/>
          <p:nvPr/>
        </p:nvSpPr>
        <p:spPr>
          <a:xfrm>
            <a:off x="6694846" y="1375550"/>
            <a:ext cx="1330915" cy="585772"/>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4638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0027" y="391255"/>
            <a:ext cx="7290054" cy="900130"/>
          </a:xfrm>
        </p:spPr>
        <p:txBody>
          <a:bodyPr/>
          <a:lstStyle/>
          <a:p>
            <a:r>
              <a:rPr lang="it-CH" dirty="0">
                <a:solidFill>
                  <a:schemeClr val="accent2">
                    <a:lumMod val="75000"/>
                  </a:schemeClr>
                </a:solidFill>
              </a:rPr>
              <a:t>Scegliere </a:t>
            </a:r>
          </a:p>
        </p:txBody>
      </p:sp>
      <p:sp>
        <p:nvSpPr>
          <p:cNvPr id="3" name="Segnaposto numero diapositiva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10</a:t>
            </a:fld>
            <a:endParaRPr lang="it-CH"/>
          </a:p>
        </p:txBody>
      </p:sp>
      <p:graphicFrame>
        <p:nvGraphicFramePr>
          <p:cNvPr id="7" name="Diagramma 6"/>
          <p:cNvGraphicFramePr/>
          <p:nvPr>
            <p:extLst>
              <p:ext uri="{D42A27DB-BD31-4B8C-83A1-F6EECF244321}">
                <p14:modId xmlns:p14="http://schemas.microsoft.com/office/powerpoint/2010/main" val="3867663035"/>
              </p:ext>
            </p:extLst>
          </p:nvPr>
        </p:nvGraphicFramePr>
        <p:xfrm>
          <a:off x="2522145" y="777243"/>
          <a:ext cx="3275476" cy="31325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 Box 14"/>
          <p:cNvSpPr txBox="1">
            <a:spLocks noChangeArrowheads="1"/>
          </p:cNvSpPr>
          <p:nvPr/>
        </p:nvSpPr>
        <p:spPr bwMode="auto">
          <a:xfrm>
            <a:off x="284606" y="4043105"/>
            <a:ext cx="842089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pitchFamily="34" charset="0"/>
                <a:ea typeface="MS PGothic" pitchFamily="34" charset="-128"/>
              </a:defRPr>
            </a:lvl1pPr>
            <a:lvl2pPr marL="742950" indent="-285750">
              <a:defRPr sz="2800">
                <a:solidFill>
                  <a:schemeClr val="tx1"/>
                </a:solidFill>
                <a:latin typeface="Arial" pitchFamily="34" charset="0"/>
                <a:ea typeface="MS PGothic" pitchFamily="34" charset="-128"/>
              </a:defRPr>
            </a:lvl2pPr>
            <a:lvl3pPr marL="1143000" indent="-228600">
              <a:defRPr sz="2800">
                <a:solidFill>
                  <a:schemeClr val="tx1"/>
                </a:solidFill>
                <a:latin typeface="Arial" pitchFamily="34" charset="0"/>
                <a:ea typeface="MS PGothic" pitchFamily="34" charset="-128"/>
              </a:defRPr>
            </a:lvl3pPr>
            <a:lvl4pPr marL="1600200" indent="-228600">
              <a:defRPr sz="2800">
                <a:solidFill>
                  <a:schemeClr val="tx1"/>
                </a:solidFill>
                <a:latin typeface="Arial" pitchFamily="34" charset="0"/>
                <a:ea typeface="MS PGothic" pitchFamily="34" charset="-128"/>
              </a:defRPr>
            </a:lvl4pPr>
            <a:lvl5pPr marL="2057400" indent="-228600">
              <a:defRPr sz="28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8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8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8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800">
                <a:solidFill>
                  <a:schemeClr val="tx1"/>
                </a:solidFill>
                <a:latin typeface="Arial" pitchFamily="34" charset="0"/>
                <a:ea typeface="MS PGothic" pitchFamily="34" charset="-128"/>
              </a:defRPr>
            </a:lvl9pPr>
          </a:lstStyle>
          <a:p>
            <a:pPr algn="ctr"/>
            <a:r>
              <a:rPr lang="it-IT" altLang="it-CH" sz="3000" i="1" dirty="0">
                <a:solidFill>
                  <a:schemeClr val="accent2">
                    <a:lumMod val="75000"/>
                  </a:schemeClr>
                </a:solidFill>
                <a:latin typeface="Sniglet" panose="020B0604020202020204" charset="0"/>
                <a:ea typeface="+mn-ea"/>
              </a:rPr>
              <a:t>… Un percorso di crescita che richiede di </a:t>
            </a:r>
            <a:r>
              <a:rPr lang="it-IT" altLang="it-CH" sz="3000" i="1" dirty="0">
                <a:solidFill>
                  <a:schemeClr val="accent2">
                    <a:lumMod val="75000"/>
                  </a:schemeClr>
                </a:solidFill>
                <a:effectLst>
                  <a:outerShdw blurRad="38100" dist="38100" dir="2700000" algn="tl">
                    <a:srgbClr val="000000">
                      <a:alpha val="43137"/>
                    </a:srgbClr>
                  </a:outerShdw>
                </a:effectLst>
                <a:latin typeface="Sniglet" panose="020B0604020202020204" charset="0"/>
                <a:ea typeface="+mn-ea"/>
              </a:rPr>
              <a:t>attivarsi</a:t>
            </a:r>
            <a:r>
              <a:rPr lang="it-IT" altLang="it-CH" sz="3000" i="1" dirty="0">
                <a:solidFill>
                  <a:schemeClr val="accent2">
                    <a:lumMod val="75000"/>
                  </a:schemeClr>
                </a:solidFill>
                <a:latin typeface="Sniglet" panose="020B0604020202020204" charset="0"/>
                <a:ea typeface="+mn-ea"/>
              </a:rPr>
              <a:t> </a:t>
            </a:r>
          </a:p>
          <a:p>
            <a:pPr algn="ctr"/>
            <a:r>
              <a:rPr lang="it-IT" altLang="it-CH" sz="3000" i="1" dirty="0">
                <a:solidFill>
                  <a:schemeClr val="accent2">
                    <a:lumMod val="75000"/>
                  </a:schemeClr>
                </a:solidFill>
                <a:latin typeface="Sniglet" panose="020B0604020202020204" charset="0"/>
                <a:ea typeface="+mn-ea"/>
              </a:rPr>
              <a:t>e di essere </a:t>
            </a:r>
            <a:r>
              <a:rPr lang="it-IT" altLang="it-CH" sz="3000" i="1" dirty="0">
                <a:solidFill>
                  <a:schemeClr val="accent2">
                    <a:lumMod val="75000"/>
                  </a:schemeClr>
                </a:solidFill>
                <a:effectLst>
                  <a:outerShdw blurRad="38100" dist="38100" dir="2700000" algn="tl">
                    <a:srgbClr val="000000">
                      <a:alpha val="43137"/>
                    </a:srgbClr>
                  </a:outerShdw>
                </a:effectLst>
                <a:latin typeface="Sniglet" panose="020B0604020202020204" charset="0"/>
                <a:ea typeface="+mn-ea"/>
              </a:rPr>
              <a:t>curiosi</a:t>
            </a:r>
          </a:p>
        </p:txBody>
      </p:sp>
      <p:sp>
        <p:nvSpPr>
          <p:cNvPr id="9" name="Google Shape;695;p47"/>
          <p:cNvSpPr/>
          <p:nvPr/>
        </p:nvSpPr>
        <p:spPr>
          <a:xfrm>
            <a:off x="2431415" y="239769"/>
            <a:ext cx="373327" cy="376518"/>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solidFill>
            </a:endParaRPr>
          </a:p>
        </p:txBody>
      </p:sp>
    </p:spTree>
    <p:extLst>
      <p:ext uri="{BB962C8B-B14F-4D97-AF65-F5344CB8AC3E}">
        <p14:creationId xmlns:p14="http://schemas.microsoft.com/office/powerpoint/2010/main" val="290099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26972" y="372975"/>
            <a:ext cx="7866046" cy="900130"/>
          </a:xfrm>
        </p:spPr>
        <p:txBody>
          <a:bodyPr>
            <a:normAutofit fontScale="90000"/>
          </a:bodyPr>
          <a:lstStyle/>
          <a:p>
            <a:r>
              <a:rPr lang="it-CH" dirty="0">
                <a:solidFill>
                  <a:schemeClr val="accent2">
                    <a:lumMod val="75000"/>
                  </a:schemeClr>
                </a:solidFill>
              </a:rPr>
              <a:t>… un percorso che va Dal generale allo specifico </a:t>
            </a:r>
          </a:p>
        </p:txBody>
      </p:sp>
      <p:sp>
        <p:nvSpPr>
          <p:cNvPr id="3" name="Segnaposto numero diapositiva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11</a:t>
            </a:fld>
            <a:endParaRPr lang="it-CH"/>
          </a:p>
        </p:txBody>
      </p:sp>
      <p:graphicFrame>
        <p:nvGraphicFramePr>
          <p:cNvPr id="5" name="Diagramma 4"/>
          <p:cNvGraphicFramePr/>
          <p:nvPr>
            <p:extLst>
              <p:ext uri="{D42A27DB-BD31-4B8C-83A1-F6EECF244321}">
                <p14:modId xmlns:p14="http://schemas.microsoft.com/office/powerpoint/2010/main" val="3692008597"/>
              </p:ext>
            </p:extLst>
          </p:nvPr>
        </p:nvGraphicFramePr>
        <p:xfrm>
          <a:off x="2490882" y="1576380"/>
          <a:ext cx="4488180" cy="3221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Google Shape;697;p47"/>
          <p:cNvSpPr/>
          <p:nvPr/>
        </p:nvSpPr>
        <p:spPr>
          <a:xfrm>
            <a:off x="8128000" y="280679"/>
            <a:ext cx="492437" cy="357181"/>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chemeClr val="accent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CasellaDiTesto 3"/>
          <p:cNvSpPr txBox="1"/>
          <p:nvPr/>
        </p:nvSpPr>
        <p:spPr>
          <a:xfrm>
            <a:off x="191023" y="4071933"/>
            <a:ext cx="3029387" cy="584775"/>
          </a:xfrm>
          <a:prstGeom prst="rect">
            <a:avLst/>
          </a:prstGeom>
          <a:noFill/>
        </p:spPr>
        <p:txBody>
          <a:bodyPr wrap="square" rtlCol="0">
            <a:spAutoFit/>
          </a:bodyPr>
          <a:lstStyle/>
          <a:p>
            <a:pPr algn="ctr"/>
            <a:r>
              <a:rPr lang="it-CH" sz="1600" dirty="0">
                <a:latin typeface="Sniglet" panose="020B0604020202020204" charset="0"/>
              </a:rPr>
              <a:t>L’importanza delle alternative ! (Piano B, C, …)</a:t>
            </a:r>
          </a:p>
        </p:txBody>
      </p:sp>
      <p:pic>
        <p:nvPicPr>
          <p:cNvPr id="7" name="Immagine 6"/>
          <p:cNvPicPr>
            <a:picLocks noChangeAspect="1"/>
          </p:cNvPicPr>
          <p:nvPr/>
        </p:nvPicPr>
        <p:blipFill>
          <a:blip r:embed="rId8"/>
          <a:stretch>
            <a:fillRect/>
          </a:stretch>
        </p:blipFill>
        <p:spPr>
          <a:xfrm>
            <a:off x="926972" y="2546721"/>
            <a:ext cx="1417638" cy="1471472"/>
          </a:xfrm>
          <a:prstGeom prst="rect">
            <a:avLst/>
          </a:prstGeom>
        </p:spPr>
      </p:pic>
      <p:sp>
        <p:nvSpPr>
          <p:cNvPr id="8" name="Freccia circolare a sinistra 7"/>
          <p:cNvSpPr/>
          <p:nvPr/>
        </p:nvSpPr>
        <p:spPr>
          <a:xfrm rot="10365446">
            <a:off x="3204690" y="3693421"/>
            <a:ext cx="683089" cy="884073"/>
          </a:xfrm>
          <a:prstGeom prst="curved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CH">
              <a:solidFill>
                <a:schemeClr val="tx1"/>
              </a:solidFill>
            </a:endParaRPr>
          </a:p>
        </p:txBody>
      </p:sp>
    </p:spTree>
    <p:extLst>
      <p:ext uri="{BB962C8B-B14F-4D97-AF65-F5344CB8AC3E}">
        <p14:creationId xmlns:p14="http://schemas.microsoft.com/office/powerpoint/2010/main" val="102307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80">
                                          <p:stCondLst>
                                            <p:cond delay="0"/>
                                          </p:stCondLst>
                                        </p:cTn>
                                        <p:tgtEl>
                                          <p:spTgt spid="7"/>
                                        </p:tgtEl>
                                      </p:cBhvr>
                                    </p:animEffect>
                                    <p:anim calcmode="lin" valueType="num">
                                      <p:cBhvr>
                                        <p:cTn id="1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3" dur="26">
                                          <p:stCondLst>
                                            <p:cond delay="650"/>
                                          </p:stCondLst>
                                        </p:cTn>
                                        <p:tgtEl>
                                          <p:spTgt spid="7"/>
                                        </p:tgtEl>
                                      </p:cBhvr>
                                      <p:to x="100000" y="60000"/>
                                    </p:animScale>
                                    <p:animScale>
                                      <p:cBhvr>
                                        <p:cTn id="24" dur="166" decel="50000">
                                          <p:stCondLst>
                                            <p:cond delay="676"/>
                                          </p:stCondLst>
                                        </p:cTn>
                                        <p:tgtEl>
                                          <p:spTgt spid="7"/>
                                        </p:tgtEl>
                                      </p:cBhvr>
                                      <p:to x="100000" y="100000"/>
                                    </p:animScale>
                                    <p:animScale>
                                      <p:cBhvr>
                                        <p:cTn id="25" dur="26">
                                          <p:stCondLst>
                                            <p:cond delay="1312"/>
                                          </p:stCondLst>
                                        </p:cTn>
                                        <p:tgtEl>
                                          <p:spTgt spid="7"/>
                                        </p:tgtEl>
                                      </p:cBhvr>
                                      <p:to x="100000" y="80000"/>
                                    </p:animScale>
                                    <p:animScale>
                                      <p:cBhvr>
                                        <p:cTn id="26" dur="166" decel="50000">
                                          <p:stCondLst>
                                            <p:cond delay="1338"/>
                                          </p:stCondLst>
                                        </p:cTn>
                                        <p:tgtEl>
                                          <p:spTgt spid="7"/>
                                        </p:tgtEl>
                                      </p:cBhvr>
                                      <p:to x="100000" y="100000"/>
                                    </p:animScale>
                                    <p:animScale>
                                      <p:cBhvr>
                                        <p:cTn id="27" dur="26">
                                          <p:stCondLst>
                                            <p:cond delay="1642"/>
                                          </p:stCondLst>
                                        </p:cTn>
                                        <p:tgtEl>
                                          <p:spTgt spid="7"/>
                                        </p:tgtEl>
                                      </p:cBhvr>
                                      <p:to x="100000" y="90000"/>
                                    </p:animScale>
                                    <p:animScale>
                                      <p:cBhvr>
                                        <p:cTn id="28" dur="166" decel="50000">
                                          <p:stCondLst>
                                            <p:cond delay="1668"/>
                                          </p:stCondLst>
                                        </p:cTn>
                                        <p:tgtEl>
                                          <p:spTgt spid="7"/>
                                        </p:tgtEl>
                                      </p:cBhvr>
                                      <p:to x="100000" y="100000"/>
                                    </p:animScale>
                                    <p:animScale>
                                      <p:cBhvr>
                                        <p:cTn id="29" dur="26">
                                          <p:stCondLst>
                                            <p:cond delay="1808"/>
                                          </p:stCondLst>
                                        </p:cTn>
                                        <p:tgtEl>
                                          <p:spTgt spid="7"/>
                                        </p:tgtEl>
                                      </p:cBhvr>
                                      <p:to x="100000" y="95000"/>
                                    </p:animScale>
                                    <p:animScale>
                                      <p:cBhvr>
                                        <p:cTn id="3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F6B2D-A755-6EFF-BE4A-2E4AE3EE1624}"/>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5487D0E-A7EA-7BD4-3453-E7BB8CB38B2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it-CH" smtClean="0"/>
              <a:t>12</a:t>
            </a:fld>
            <a:endParaRPr lang="it-CH"/>
          </a:p>
        </p:txBody>
      </p:sp>
      <p:sp>
        <p:nvSpPr>
          <p:cNvPr id="81" name="Google Shape;81;p14"/>
          <p:cNvSpPr txBox="1">
            <a:spLocks noGrp="1"/>
          </p:cNvSpPr>
          <p:nvPr>
            <p:ph type="ctrTitle"/>
          </p:nvPr>
        </p:nvSpPr>
        <p:spPr>
          <a:xfrm>
            <a:off x="870528" y="1991850"/>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6000" dirty="0">
              <a:solidFill>
                <a:schemeClr val="accent2">
                  <a:lumMod val="75000"/>
                </a:schemeClr>
              </a:solidFill>
            </a:endParaRPr>
          </a:p>
          <a:p>
            <a:pPr marL="0" lvl="0" indent="0" algn="ctr" rtl="0">
              <a:spcBef>
                <a:spcPts val="0"/>
              </a:spcBef>
              <a:spcAft>
                <a:spcPts val="0"/>
              </a:spcAft>
              <a:buNone/>
            </a:pPr>
            <a:endParaRPr dirty="0">
              <a:solidFill>
                <a:schemeClr val="accent2">
                  <a:lumMod val="75000"/>
                </a:schemeClr>
              </a:solidFill>
            </a:endParaRPr>
          </a:p>
          <a:p>
            <a:pPr marL="0" lvl="0" indent="0" algn="ctr" rtl="0">
              <a:spcBef>
                <a:spcPts val="0"/>
              </a:spcBef>
              <a:spcAft>
                <a:spcPts val="0"/>
              </a:spcAft>
              <a:buNone/>
            </a:pPr>
            <a:r>
              <a:rPr lang="it-CH" dirty="0">
                <a:solidFill>
                  <a:schemeClr val="accent2">
                    <a:lumMod val="75000"/>
                  </a:schemeClr>
                </a:solidFill>
              </a:rPr>
              <a:t>P</a:t>
            </a:r>
            <a:r>
              <a:rPr lang="en" dirty="0">
                <a:solidFill>
                  <a:schemeClr val="accent2">
                    <a:lumMod val="75000"/>
                  </a:schemeClr>
                </a:solidFill>
              </a:rPr>
              <a:t>rogramma di orientamento in sede</a:t>
            </a:r>
            <a:endParaRPr dirty="0">
              <a:solidFill>
                <a:schemeClr val="accent2">
                  <a:lumMod val="75000"/>
                </a:schemeClr>
              </a:solidFill>
            </a:endParaRPr>
          </a:p>
        </p:txBody>
      </p:sp>
    </p:spTree>
    <p:extLst>
      <p:ext uri="{BB962C8B-B14F-4D97-AF65-F5344CB8AC3E}">
        <p14:creationId xmlns:p14="http://schemas.microsoft.com/office/powerpoint/2010/main" val="300246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it-CH" smtClean="0"/>
              <a:t>13</a:t>
            </a:fld>
            <a:endParaRPr lang="it-CH"/>
          </a:p>
        </p:txBody>
      </p:sp>
      <p:grpSp>
        <p:nvGrpSpPr>
          <p:cNvPr id="4" name="Group 5"/>
          <p:cNvGrpSpPr>
            <a:grpSpLocks/>
          </p:cNvGrpSpPr>
          <p:nvPr/>
        </p:nvGrpSpPr>
        <p:grpSpPr bwMode="auto">
          <a:xfrm>
            <a:off x="1204913" y="637478"/>
            <a:ext cx="2209800" cy="762000"/>
            <a:chOff x="193" y="709"/>
            <a:chExt cx="1392" cy="480"/>
          </a:xfrm>
        </p:grpSpPr>
        <p:sp>
          <p:nvSpPr>
            <p:cNvPr id="5" name="Text Box 6"/>
            <p:cNvSpPr txBox="1">
              <a:spLocks noChangeArrowheads="1"/>
            </p:cNvSpPr>
            <p:nvPr/>
          </p:nvSpPr>
          <p:spPr bwMode="auto">
            <a:xfrm>
              <a:off x="385" y="709"/>
              <a:ext cx="95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742950" indent="-285750">
                <a:lnSpc>
                  <a:spcPct val="90000"/>
                </a:lnSpc>
                <a:spcAft>
                  <a:spcPct val="30000"/>
                </a:spcAft>
                <a:buClr>
                  <a:srgbClr val="CC3300"/>
                </a:buClr>
                <a:buFont typeface="Wingdings 2" pitchFamily="18" charset="2"/>
                <a:buChar char=""/>
                <a:defRPr>
                  <a:solidFill>
                    <a:schemeClr val="tx1"/>
                  </a:solidFill>
                  <a:latin typeface="Arial" charset="0"/>
                </a:defRPr>
              </a:lvl2pPr>
              <a:lvl3pPr marL="1143000" indent="-228600">
                <a:lnSpc>
                  <a:spcPct val="90000"/>
                </a:lnSpc>
                <a:spcAft>
                  <a:spcPct val="30000"/>
                </a:spcAft>
                <a:buClr>
                  <a:srgbClr val="CC3300"/>
                </a:buClr>
                <a:buFont typeface="Webdings" pitchFamily="18" charset="2"/>
                <a:buChar char="="/>
                <a:defRPr sz="1600">
                  <a:solidFill>
                    <a:schemeClr val="tx1"/>
                  </a:solidFill>
                  <a:latin typeface="Arial" charset="0"/>
                </a:defRPr>
              </a:lvl3pPr>
              <a:lvl4pPr marL="1600200" indent="-228600">
                <a:lnSpc>
                  <a:spcPct val="90000"/>
                </a:lnSpc>
                <a:spcAft>
                  <a:spcPct val="30000"/>
                </a:spcAft>
                <a:buClr>
                  <a:srgbClr val="CC3300"/>
                </a:buClr>
                <a:buFont typeface="Symbol" pitchFamily="18" charset="2"/>
                <a:buChar char="·"/>
                <a:defRPr sz="1400">
                  <a:solidFill>
                    <a:schemeClr val="tx1"/>
                  </a:solidFill>
                  <a:latin typeface="Arial" charset="0"/>
                </a:defRPr>
              </a:lvl4pPr>
              <a:lvl5pPr marL="2057400" indent="-228600">
                <a:lnSpc>
                  <a:spcPct val="90000"/>
                </a:lnSpc>
                <a:spcAft>
                  <a:spcPct val="30000"/>
                </a:spcAft>
                <a:buClr>
                  <a:srgbClr val="CC3300"/>
                </a:buClr>
                <a:buFont typeface="Symbol" pitchFamily="18" charset="2"/>
                <a:buChar char="·"/>
                <a:defRPr sz="1200">
                  <a:solidFill>
                    <a:schemeClr val="tx1"/>
                  </a:solidFill>
                  <a:latin typeface="Arial" charset="0"/>
                </a:defRPr>
              </a:lvl5pPr>
              <a:lvl6pPr marL="25146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9718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4290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8862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spcBef>
                  <a:spcPct val="50000"/>
                </a:spcBef>
                <a:spcAft>
                  <a:spcPct val="0"/>
                </a:spcAft>
                <a:buClrTx/>
                <a:buSzTx/>
                <a:buFontTx/>
                <a:buNone/>
              </a:pPr>
              <a:r>
                <a:rPr lang="fr-CH" altLang="it-CH" b="1" dirty="0">
                  <a:latin typeface="Sniglet" panose="020B0604020202020204" charset="0"/>
                </a:rPr>
                <a:t>3a media</a:t>
              </a:r>
              <a:endParaRPr lang="it-IT" altLang="it-CH" b="1" dirty="0">
                <a:latin typeface="Sniglet" panose="020B0604020202020204" charset="0"/>
              </a:endParaRPr>
            </a:p>
          </p:txBody>
        </p:sp>
        <p:sp>
          <p:nvSpPr>
            <p:cNvPr id="6" name="AutoShape 7"/>
            <p:cNvSpPr>
              <a:spLocks noChangeArrowheads="1"/>
            </p:cNvSpPr>
            <p:nvPr/>
          </p:nvSpPr>
          <p:spPr bwMode="auto">
            <a:xfrm>
              <a:off x="193" y="949"/>
              <a:ext cx="1392" cy="24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3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2">
                <a:lumMod val="7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CH"/>
            </a:p>
          </p:txBody>
        </p:sp>
      </p:grpSp>
      <p:sp>
        <p:nvSpPr>
          <p:cNvPr id="7" name="Line 11"/>
          <p:cNvSpPr>
            <a:spLocks noChangeShapeType="1"/>
          </p:cNvSpPr>
          <p:nvPr/>
        </p:nvSpPr>
        <p:spPr bwMode="auto">
          <a:xfrm>
            <a:off x="4728685" y="438468"/>
            <a:ext cx="0" cy="120650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grpSp>
        <p:nvGrpSpPr>
          <p:cNvPr id="8" name="Group 8"/>
          <p:cNvGrpSpPr>
            <a:grpSpLocks/>
          </p:cNvGrpSpPr>
          <p:nvPr/>
        </p:nvGrpSpPr>
        <p:grpSpPr bwMode="auto">
          <a:xfrm>
            <a:off x="5554663" y="652826"/>
            <a:ext cx="2209800" cy="762000"/>
            <a:chOff x="2982" y="709"/>
            <a:chExt cx="1392" cy="480"/>
          </a:xfrm>
        </p:grpSpPr>
        <p:sp>
          <p:nvSpPr>
            <p:cNvPr id="9" name="Text Box 9"/>
            <p:cNvSpPr txBox="1">
              <a:spLocks noChangeArrowheads="1"/>
            </p:cNvSpPr>
            <p:nvPr/>
          </p:nvSpPr>
          <p:spPr bwMode="auto">
            <a:xfrm>
              <a:off x="3209" y="709"/>
              <a:ext cx="8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742950" indent="-285750">
                <a:lnSpc>
                  <a:spcPct val="90000"/>
                </a:lnSpc>
                <a:spcAft>
                  <a:spcPct val="30000"/>
                </a:spcAft>
                <a:buClr>
                  <a:srgbClr val="CC3300"/>
                </a:buClr>
                <a:buFont typeface="Wingdings 2" pitchFamily="18" charset="2"/>
                <a:buChar char=""/>
                <a:defRPr>
                  <a:solidFill>
                    <a:schemeClr val="tx1"/>
                  </a:solidFill>
                  <a:latin typeface="Arial" charset="0"/>
                </a:defRPr>
              </a:lvl2pPr>
              <a:lvl3pPr marL="1143000" indent="-228600">
                <a:lnSpc>
                  <a:spcPct val="90000"/>
                </a:lnSpc>
                <a:spcAft>
                  <a:spcPct val="30000"/>
                </a:spcAft>
                <a:buClr>
                  <a:srgbClr val="CC3300"/>
                </a:buClr>
                <a:buFont typeface="Webdings" pitchFamily="18" charset="2"/>
                <a:buChar char="="/>
                <a:defRPr sz="1600">
                  <a:solidFill>
                    <a:schemeClr val="tx1"/>
                  </a:solidFill>
                  <a:latin typeface="Arial" charset="0"/>
                </a:defRPr>
              </a:lvl3pPr>
              <a:lvl4pPr marL="1600200" indent="-228600">
                <a:lnSpc>
                  <a:spcPct val="90000"/>
                </a:lnSpc>
                <a:spcAft>
                  <a:spcPct val="30000"/>
                </a:spcAft>
                <a:buClr>
                  <a:srgbClr val="CC3300"/>
                </a:buClr>
                <a:buFont typeface="Symbol" pitchFamily="18" charset="2"/>
                <a:buChar char="·"/>
                <a:defRPr sz="1400">
                  <a:solidFill>
                    <a:schemeClr val="tx1"/>
                  </a:solidFill>
                  <a:latin typeface="Arial" charset="0"/>
                </a:defRPr>
              </a:lvl4pPr>
              <a:lvl5pPr marL="2057400" indent="-228600">
                <a:lnSpc>
                  <a:spcPct val="90000"/>
                </a:lnSpc>
                <a:spcAft>
                  <a:spcPct val="30000"/>
                </a:spcAft>
                <a:buClr>
                  <a:srgbClr val="CC3300"/>
                </a:buClr>
                <a:buFont typeface="Symbol" pitchFamily="18" charset="2"/>
                <a:buChar char="·"/>
                <a:defRPr sz="1200">
                  <a:solidFill>
                    <a:schemeClr val="tx1"/>
                  </a:solidFill>
                  <a:latin typeface="Arial" charset="0"/>
                </a:defRPr>
              </a:lvl5pPr>
              <a:lvl6pPr marL="25146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9718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4290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8862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spcBef>
                  <a:spcPct val="50000"/>
                </a:spcBef>
                <a:spcAft>
                  <a:spcPct val="0"/>
                </a:spcAft>
                <a:buClrTx/>
                <a:buSzTx/>
                <a:buFontTx/>
                <a:buNone/>
              </a:pPr>
              <a:r>
                <a:rPr lang="fr-CH" altLang="it-CH" b="1" dirty="0">
                  <a:latin typeface="Sniglet" panose="020B0604020202020204" charset="0"/>
                </a:rPr>
                <a:t>4a media</a:t>
              </a:r>
              <a:endParaRPr lang="it-IT" altLang="it-CH" b="1" dirty="0">
                <a:latin typeface="Sniglet" panose="020B0604020202020204" charset="0"/>
              </a:endParaRPr>
            </a:p>
          </p:txBody>
        </p:sp>
        <p:sp>
          <p:nvSpPr>
            <p:cNvPr id="10" name="AutoShape 10"/>
            <p:cNvSpPr>
              <a:spLocks noChangeArrowheads="1"/>
            </p:cNvSpPr>
            <p:nvPr/>
          </p:nvSpPr>
          <p:spPr bwMode="auto">
            <a:xfrm>
              <a:off x="2982" y="949"/>
              <a:ext cx="1392" cy="24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3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2">
                <a:lumMod val="7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CH"/>
            </a:p>
          </p:txBody>
        </p:sp>
      </p:grpSp>
      <p:sp>
        <p:nvSpPr>
          <p:cNvPr id="11" name="Rectangle 32"/>
          <p:cNvSpPr>
            <a:spLocks noChangeArrowheads="1"/>
          </p:cNvSpPr>
          <p:nvPr/>
        </p:nvSpPr>
        <p:spPr bwMode="auto">
          <a:xfrm>
            <a:off x="342128" y="1834161"/>
            <a:ext cx="881062" cy="558800"/>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900113" indent="-269875">
              <a:lnSpc>
                <a:spcPct val="90000"/>
              </a:lnSpc>
              <a:spcAft>
                <a:spcPct val="30000"/>
              </a:spcAft>
              <a:buClr>
                <a:srgbClr val="CC3300"/>
              </a:buClr>
              <a:buFont typeface="Wingdings 2" pitchFamily="18" charset="2"/>
              <a:buChar char=""/>
              <a:defRPr>
                <a:solidFill>
                  <a:schemeClr val="tx1"/>
                </a:solidFill>
                <a:latin typeface="Arial" charset="0"/>
              </a:defRPr>
            </a:lvl2pPr>
            <a:lvl3pPr marL="1222375" indent="-142875">
              <a:lnSpc>
                <a:spcPct val="90000"/>
              </a:lnSpc>
              <a:spcAft>
                <a:spcPct val="30000"/>
              </a:spcAft>
              <a:buClr>
                <a:srgbClr val="CC3300"/>
              </a:buClr>
              <a:buFont typeface="Webdings" pitchFamily="18" charset="2"/>
              <a:buChar char="="/>
              <a:defRPr sz="1600">
                <a:solidFill>
                  <a:schemeClr val="tx1"/>
                </a:solidFill>
                <a:latin typeface="Arial" charset="0"/>
              </a:defRPr>
            </a:lvl3pPr>
            <a:lvl4pPr marL="1579563" indent="-177800">
              <a:lnSpc>
                <a:spcPct val="90000"/>
              </a:lnSpc>
              <a:spcAft>
                <a:spcPct val="30000"/>
              </a:spcAft>
              <a:buClr>
                <a:srgbClr val="CC3300"/>
              </a:buClr>
              <a:buFont typeface="Symbol" pitchFamily="18" charset="2"/>
              <a:buChar char="·"/>
              <a:defRPr sz="1400">
                <a:solidFill>
                  <a:schemeClr val="tx1"/>
                </a:solidFill>
                <a:latin typeface="Arial" charset="0"/>
              </a:defRPr>
            </a:lvl4pPr>
            <a:lvl5pPr marL="1936750" indent="-177800">
              <a:lnSpc>
                <a:spcPct val="90000"/>
              </a:lnSpc>
              <a:spcAft>
                <a:spcPct val="30000"/>
              </a:spcAft>
              <a:buClr>
                <a:srgbClr val="CC3300"/>
              </a:buClr>
              <a:buFont typeface="Symbol" pitchFamily="18" charset="2"/>
              <a:buChar char="·"/>
              <a:defRPr sz="1200">
                <a:solidFill>
                  <a:schemeClr val="tx1"/>
                </a:solidFill>
                <a:latin typeface="Arial" charset="0"/>
              </a:defRPr>
            </a:lvl5pPr>
            <a:lvl6pPr marL="23939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8511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3083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7655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eaLnBrk="1" hangingPunct="1">
              <a:buFont typeface="Wingdings" pitchFamily="2" charset="2"/>
              <a:buNone/>
            </a:pPr>
            <a:r>
              <a:rPr lang="fr-CH" altLang="it-CH" sz="1800" b="1" dirty="0">
                <a:latin typeface="Sniglet" panose="020B0604020202020204" charset="0"/>
              </a:rPr>
              <a:t>Natale</a:t>
            </a:r>
            <a:endParaRPr lang="it-IT" altLang="it-CH" sz="1800" b="1" dirty="0">
              <a:latin typeface="Sniglet" panose="020B0604020202020204" charset="0"/>
            </a:endParaRPr>
          </a:p>
        </p:txBody>
      </p:sp>
      <p:sp>
        <p:nvSpPr>
          <p:cNvPr id="12" name="Rectangle 31"/>
          <p:cNvSpPr>
            <a:spLocks noChangeArrowheads="1"/>
          </p:cNvSpPr>
          <p:nvPr/>
        </p:nvSpPr>
        <p:spPr bwMode="auto">
          <a:xfrm>
            <a:off x="1225284" y="1823597"/>
            <a:ext cx="2033587" cy="558800"/>
          </a:xfrm>
          <a:prstGeom prst="rect">
            <a:avLst/>
          </a:prstGeom>
          <a:solidFill>
            <a:srgbClr val="CC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900113" indent="-269875">
              <a:lnSpc>
                <a:spcPct val="90000"/>
              </a:lnSpc>
              <a:spcAft>
                <a:spcPct val="30000"/>
              </a:spcAft>
              <a:buClr>
                <a:srgbClr val="CC3300"/>
              </a:buClr>
              <a:buFont typeface="Wingdings 2" pitchFamily="18" charset="2"/>
              <a:buChar char=""/>
              <a:defRPr>
                <a:solidFill>
                  <a:schemeClr val="tx1"/>
                </a:solidFill>
                <a:latin typeface="Arial" charset="0"/>
              </a:defRPr>
            </a:lvl2pPr>
            <a:lvl3pPr marL="1222375" indent="-142875">
              <a:lnSpc>
                <a:spcPct val="90000"/>
              </a:lnSpc>
              <a:spcAft>
                <a:spcPct val="30000"/>
              </a:spcAft>
              <a:buClr>
                <a:srgbClr val="CC3300"/>
              </a:buClr>
              <a:buFont typeface="Webdings" pitchFamily="18" charset="2"/>
              <a:buChar char="="/>
              <a:defRPr sz="1600">
                <a:solidFill>
                  <a:schemeClr val="tx1"/>
                </a:solidFill>
                <a:latin typeface="Arial" charset="0"/>
              </a:defRPr>
            </a:lvl3pPr>
            <a:lvl4pPr marL="1579563" indent="-177800">
              <a:lnSpc>
                <a:spcPct val="90000"/>
              </a:lnSpc>
              <a:spcAft>
                <a:spcPct val="30000"/>
              </a:spcAft>
              <a:buClr>
                <a:srgbClr val="CC3300"/>
              </a:buClr>
              <a:buFont typeface="Symbol" pitchFamily="18" charset="2"/>
              <a:buChar char="·"/>
              <a:defRPr sz="1400">
                <a:solidFill>
                  <a:schemeClr val="tx1"/>
                </a:solidFill>
                <a:latin typeface="Arial" charset="0"/>
              </a:defRPr>
            </a:lvl4pPr>
            <a:lvl5pPr marL="1936750" indent="-177800">
              <a:lnSpc>
                <a:spcPct val="90000"/>
              </a:lnSpc>
              <a:spcAft>
                <a:spcPct val="30000"/>
              </a:spcAft>
              <a:buClr>
                <a:srgbClr val="CC3300"/>
              </a:buClr>
              <a:buFont typeface="Symbol" pitchFamily="18" charset="2"/>
              <a:buChar char="·"/>
              <a:defRPr sz="1200">
                <a:solidFill>
                  <a:schemeClr val="tx1"/>
                </a:solidFill>
                <a:latin typeface="Arial" charset="0"/>
              </a:defRPr>
            </a:lvl5pPr>
            <a:lvl6pPr marL="23939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8511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3083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7655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lgn="ctr" eaLnBrk="1" hangingPunct="1">
              <a:buFont typeface="Wingdings" pitchFamily="2" charset="2"/>
              <a:buNone/>
            </a:pPr>
            <a:r>
              <a:rPr lang="fr-CH" altLang="it-CH" sz="1800" b="1" dirty="0" err="1">
                <a:latin typeface="Sniglet" panose="020B0604020202020204" charset="0"/>
              </a:rPr>
              <a:t>Primavera</a:t>
            </a:r>
            <a:endParaRPr lang="it-IT" altLang="it-CH" sz="1800" b="1" dirty="0">
              <a:latin typeface="Sniglet" panose="020B0604020202020204" charset="0"/>
            </a:endParaRPr>
          </a:p>
        </p:txBody>
      </p:sp>
      <p:sp>
        <p:nvSpPr>
          <p:cNvPr id="13" name="Rectangle 30"/>
          <p:cNvSpPr>
            <a:spLocks noChangeArrowheads="1"/>
          </p:cNvSpPr>
          <p:nvPr/>
        </p:nvSpPr>
        <p:spPr bwMode="auto">
          <a:xfrm>
            <a:off x="3245265" y="1820004"/>
            <a:ext cx="1530350" cy="558800"/>
          </a:xfrm>
          <a:prstGeom prst="rect">
            <a:avLst/>
          </a:prstGeom>
          <a:solidFill>
            <a:srgbClr val="FF714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900113" indent="-269875">
              <a:lnSpc>
                <a:spcPct val="90000"/>
              </a:lnSpc>
              <a:spcAft>
                <a:spcPct val="30000"/>
              </a:spcAft>
              <a:buClr>
                <a:srgbClr val="CC3300"/>
              </a:buClr>
              <a:buFont typeface="Wingdings 2" pitchFamily="18" charset="2"/>
              <a:buChar char=""/>
              <a:defRPr>
                <a:solidFill>
                  <a:schemeClr val="tx1"/>
                </a:solidFill>
                <a:latin typeface="Arial" charset="0"/>
              </a:defRPr>
            </a:lvl2pPr>
            <a:lvl3pPr marL="1222375" indent="-142875">
              <a:lnSpc>
                <a:spcPct val="90000"/>
              </a:lnSpc>
              <a:spcAft>
                <a:spcPct val="30000"/>
              </a:spcAft>
              <a:buClr>
                <a:srgbClr val="CC3300"/>
              </a:buClr>
              <a:buFont typeface="Webdings" pitchFamily="18" charset="2"/>
              <a:buChar char="="/>
              <a:defRPr sz="1600">
                <a:solidFill>
                  <a:schemeClr val="tx1"/>
                </a:solidFill>
                <a:latin typeface="Arial" charset="0"/>
              </a:defRPr>
            </a:lvl3pPr>
            <a:lvl4pPr marL="1579563" indent="-177800">
              <a:lnSpc>
                <a:spcPct val="90000"/>
              </a:lnSpc>
              <a:spcAft>
                <a:spcPct val="30000"/>
              </a:spcAft>
              <a:buClr>
                <a:srgbClr val="CC3300"/>
              </a:buClr>
              <a:buFont typeface="Symbol" pitchFamily="18" charset="2"/>
              <a:buChar char="·"/>
              <a:defRPr sz="1400">
                <a:solidFill>
                  <a:schemeClr val="tx1"/>
                </a:solidFill>
                <a:latin typeface="Arial" charset="0"/>
              </a:defRPr>
            </a:lvl4pPr>
            <a:lvl5pPr marL="1936750" indent="-177800">
              <a:lnSpc>
                <a:spcPct val="90000"/>
              </a:lnSpc>
              <a:spcAft>
                <a:spcPct val="30000"/>
              </a:spcAft>
              <a:buClr>
                <a:srgbClr val="CC3300"/>
              </a:buClr>
              <a:buFont typeface="Symbol" pitchFamily="18" charset="2"/>
              <a:buChar char="·"/>
              <a:defRPr sz="1200">
                <a:solidFill>
                  <a:schemeClr val="tx1"/>
                </a:solidFill>
                <a:latin typeface="Arial" charset="0"/>
              </a:defRPr>
            </a:lvl5pPr>
            <a:lvl6pPr marL="23939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8511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3083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7655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lgn="ctr" eaLnBrk="1" hangingPunct="1">
              <a:buFont typeface="Wingdings" pitchFamily="2" charset="2"/>
              <a:buNone/>
            </a:pPr>
            <a:r>
              <a:rPr lang="fr-CH" altLang="it-CH" sz="1800" b="1" dirty="0" err="1">
                <a:latin typeface="Sniglet" panose="020B0604020202020204" charset="0"/>
              </a:rPr>
              <a:t>Estate</a:t>
            </a:r>
            <a:endParaRPr lang="it-IT" altLang="it-CH" sz="1800" b="1" dirty="0">
              <a:latin typeface="Sniglet" panose="020B0604020202020204" charset="0"/>
            </a:endParaRPr>
          </a:p>
        </p:txBody>
      </p:sp>
      <p:sp>
        <p:nvSpPr>
          <p:cNvPr id="14" name="Rectangle 19"/>
          <p:cNvSpPr>
            <a:spLocks noChangeArrowheads="1"/>
          </p:cNvSpPr>
          <p:nvPr/>
        </p:nvSpPr>
        <p:spPr bwMode="auto">
          <a:xfrm>
            <a:off x="4767140" y="1820004"/>
            <a:ext cx="1316038" cy="558800"/>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900113" indent="-269875">
              <a:lnSpc>
                <a:spcPct val="90000"/>
              </a:lnSpc>
              <a:spcAft>
                <a:spcPct val="30000"/>
              </a:spcAft>
              <a:buClr>
                <a:srgbClr val="CC3300"/>
              </a:buClr>
              <a:buFont typeface="Wingdings 2" pitchFamily="18" charset="2"/>
              <a:buChar char=""/>
              <a:defRPr>
                <a:solidFill>
                  <a:schemeClr val="tx1"/>
                </a:solidFill>
                <a:latin typeface="Arial" charset="0"/>
              </a:defRPr>
            </a:lvl2pPr>
            <a:lvl3pPr marL="1222375" indent="-142875">
              <a:lnSpc>
                <a:spcPct val="90000"/>
              </a:lnSpc>
              <a:spcAft>
                <a:spcPct val="30000"/>
              </a:spcAft>
              <a:buClr>
                <a:srgbClr val="CC3300"/>
              </a:buClr>
              <a:buFont typeface="Webdings" pitchFamily="18" charset="2"/>
              <a:buChar char="="/>
              <a:defRPr sz="1600">
                <a:solidFill>
                  <a:schemeClr val="tx1"/>
                </a:solidFill>
                <a:latin typeface="Arial" charset="0"/>
              </a:defRPr>
            </a:lvl3pPr>
            <a:lvl4pPr marL="1579563" indent="-177800">
              <a:lnSpc>
                <a:spcPct val="90000"/>
              </a:lnSpc>
              <a:spcAft>
                <a:spcPct val="30000"/>
              </a:spcAft>
              <a:buClr>
                <a:srgbClr val="CC3300"/>
              </a:buClr>
              <a:buFont typeface="Symbol" pitchFamily="18" charset="2"/>
              <a:buChar char="·"/>
              <a:defRPr sz="1400">
                <a:solidFill>
                  <a:schemeClr val="tx1"/>
                </a:solidFill>
                <a:latin typeface="Arial" charset="0"/>
              </a:defRPr>
            </a:lvl4pPr>
            <a:lvl5pPr marL="1936750" indent="-177800">
              <a:lnSpc>
                <a:spcPct val="90000"/>
              </a:lnSpc>
              <a:spcAft>
                <a:spcPct val="30000"/>
              </a:spcAft>
              <a:buClr>
                <a:srgbClr val="CC3300"/>
              </a:buClr>
              <a:buFont typeface="Symbol" pitchFamily="18" charset="2"/>
              <a:buChar char="·"/>
              <a:defRPr sz="1200">
                <a:solidFill>
                  <a:schemeClr val="tx1"/>
                </a:solidFill>
                <a:latin typeface="Arial" charset="0"/>
              </a:defRPr>
            </a:lvl5pPr>
            <a:lvl6pPr marL="23939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8511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3083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7655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lgn="ctr" eaLnBrk="1" hangingPunct="1">
              <a:buFont typeface="Wingdings" pitchFamily="2" charset="2"/>
              <a:buNone/>
            </a:pPr>
            <a:r>
              <a:rPr lang="fr-CH" altLang="it-CH" sz="1800" b="1" dirty="0" err="1">
                <a:latin typeface="Sniglet" panose="020B0604020202020204" charset="0"/>
              </a:rPr>
              <a:t>Autunno</a:t>
            </a:r>
            <a:endParaRPr lang="it-IT" altLang="it-CH" sz="1800" b="1" dirty="0">
              <a:latin typeface="Sniglet" panose="020B0604020202020204" charset="0"/>
            </a:endParaRPr>
          </a:p>
        </p:txBody>
      </p:sp>
      <p:grpSp>
        <p:nvGrpSpPr>
          <p:cNvPr id="15" name="Group 25"/>
          <p:cNvGrpSpPr>
            <a:grpSpLocks/>
          </p:cNvGrpSpPr>
          <p:nvPr/>
        </p:nvGrpSpPr>
        <p:grpSpPr bwMode="auto">
          <a:xfrm>
            <a:off x="6059965" y="1824412"/>
            <a:ext cx="2176462" cy="558800"/>
            <a:chOff x="3777" y="1434"/>
            <a:chExt cx="1371" cy="352"/>
          </a:xfrm>
        </p:grpSpPr>
        <p:sp>
          <p:nvSpPr>
            <p:cNvPr id="16" name="Rectangle 26"/>
            <p:cNvSpPr>
              <a:spLocks noChangeArrowheads="1"/>
            </p:cNvSpPr>
            <p:nvPr/>
          </p:nvSpPr>
          <p:spPr bwMode="auto">
            <a:xfrm>
              <a:off x="3777" y="1434"/>
              <a:ext cx="555" cy="35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900113" indent="-269875">
                <a:lnSpc>
                  <a:spcPct val="90000"/>
                </a:lnSpc>
                <a:spcAft>
                  <a:spcPct val="30000"/>
                </a:spcAft>
                <a:buClr>
                  <a:srgbClr val="CC3300"/>
                </a:buClr>
                <a:buFont typeface="Wingdings 2" pitchFamily="18" charset="2"/>
                <a:buChar char=""/>
                <a:defRPr>
                  <a:solidFill>
                    <a:schemeClr val="tx1"/>
                  </a:solidFill>
                  <a:latin typeface="Arial" charset="0"/>
                </a:defRPr>
              </a:lvl2pPr>
              <a:lvl3pPr marL="1222375" indent="-142875">
                <a:lnSpc>
                  <a:spcPct val="90000"/>
                </a:lnSpc>
                <a:spcAft>
                  <a:spcPct val="30000"/>
                </a:spcAft>
                <a:buClr>
                  <a:srgbClr val="CC3300"/>
                </a:buClr>
                <a:buFont typeface="Webdings" pitchFamily="18" charset="2"/>
                <a:buChar char="="/>
                <a:defRPr sz="1600">
                  <a:solidFill>
                    <a:schemeClr val="tx1"/>
                  </a:solidFill>
                  <a:latin typeface="Arial" charset="0"/>
                </a:defRPr>
              </a:lvl3pPr>
              <a:lvl4pPr marL="1579563" indent="-177800">
                <a:lnSpc>
                  <a:spcPct val="90000"/>
                </a:lnSpc>
                <a:spcAft>
                  <a:spcPct val="30000"/>
                </a:spcAft>
                <a:buClr>
                  <a:srgbClr val="CC3300"/>
                </a:buClr>
                <a:buFont typeface="Symbol" pitchFamily="18" charset="2"/>
                <a:buChar char="·"/>
                <a:defRPr sz="1400">
                  <a:solidFill>
                    <a:schemeClr val="tx1"/>
                  </a:solidFill>
                  <a:latin typeface="Arial" charset="0"/>
                </a:defRPr>
              </a:lvl4pPr>
              <a:lvl5pPr marL="1936750" indent="-177800">
                <a:lnSpc>
                  <a:spcPct val="90000"/>
                </a:lnSpc>
                <a:spcAft>
                  <a:spcPct val="30000"/>
                </a:spcAft>
                <a:buClr>
                  <a:srgbClr val="CC3300"/>
                </a:buClr>
                <a:buFont typeface="Symbol" pitchFamily="18" charset="2"/>
                <a:buChar char="·"/>
                <a:defRPr sz="1200">
                  <a:solidFill>
                    <a:schemeClr val="tx1"/>
                  </a:solidFill>
                  <a:latin typeface="Arial" charset="0"/>
                </a:defRPr>
              </a:lvl5pPr>
              <a:lvl6pPr marL="23939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8511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3083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7655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eaLnBrk="1" hangingPunct="1">
                <a:buFont typeface="Wingdings" pitchFamily="2" charset="2"/>
                <a:buNone/>
              </a:pPr>
              <a:r>
                <a:rPr lang="fr-CH" altLang="it-CH" sz="1800" b="1" dirty="0">
                  <a:latin typeface="Sniglet" panose="020B0604020202020204" charset="0"/>
                </a:rPr>
                <a:t>Natale</a:t>
              </a:r>
              <a:endParaRPr lang="it-IT" altLang="it-CH" sz="1800" b="1" dirty="0">
                <a:latin typeface="Sniglet" panose="020B0604020202020204" charset="0"/>
              </a:endParaRPr>
            </a:p>
          </p:txBody>
        </p:sp>
        <p:sp>
          <p:nvSpPr>
            <p:cNvPr id="17" name="Rectangle 27"/>
            <p:cNvSpPr>
              <a:spLocks noChangeArrowheads="1"/>
            </p:cNvSpPr>
            <p:nvPr/>
          </p:nvSpPr>
          <p:spPr bwMode="auto">
            <a:xfrm>
              <a:off x="4320" y="1434"/>
              <a:ext cx="828" cy="352"/>
            </a:xfrm>
            <a:prstGeom prst="rect">
              <a:avLst/>
            </a:prstGeom>
            <a:solidFill>
              <a:srgbClr val="CC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900113" indent="-269875">
                <a:lnSpc>
                  <a:spcPct val="90000"/>
                </a:lnSpc>
                <a:spcAft>
                  <a:spcPct val="30000"/>
                </a:spcAft>
                <a:buClr>
                  <a:srgbClr val="CC3300"/>
                </a:buClr>
                <a:buFont typeface="Wingdings 2" pitchFamily="18" charset="2"/>
                <a:buChar char=""/>
                <a:defRPr>
                  <a:solidFill>
                    <a:schemeClr val="tx1"/>
                  </a:solidFill>
                  <a:latin typeface="Arial" charset="0"/>
                </a:defRPr>
              </a:lvl2pPr>
              <a:lvl3pPr marL="1222375" indent="-142875">
                <a:lnSpc>
                  <a:spcPct val="90000"/>
                </a:lnSpc>
                <a:spcAft>
                  <a:spcPct val="30000"/>
                </a:spcAft>
                <a:buClr>
                  <a:srgbClr val="CC3300"/>
                </a:buClr>
                <a:buFont typeface="Webdings" pitchFamily="18" charset="2"/>
                <a:buChar char="="/>
                <a:defRPr sz="1600">
                  <a:solidFill>
                    <a:schemeClr val="tx1"/>
                  </a:solidFill>
                  <a:latin typeface="Arial" charset="0"/>
                </a:defRPr>
              </a:lvl3pPr>
              <a:lvl4pPr marL="1579563" indent="-177800">
                <a:lnSpc>
                  <a:spcPct val="90000"/>
                </a:lnSpc>
                <a:spcAft>
                  <a:spcPct val="30000"/>
                </a:spcAft>
                <a:buClr>
                  <a:srgbClr val="CC3300"/>
                </a:buClr>
                <a:buFont typeface="Symbol" pitchFamily="18" charset="2"/>
                <a:buChar char="·"/>
                <a:defRPr sz="1400">
                  <a:solidFill>
                    <a:schemeClr val="tx1"/>
                  </a:solidFill>
                  <a:latin typeface="Arial" charset="0"/>
                </a:defRPr>
              </a:lvl4pPr>
              <a:lvl5pPr marL="1936750" indent="-177800">
                <a:lnSpc>
                  <a:spcPct val="90000"/>
                </a:lnSpc>
                <a:spcAft>
                  <a:spcPct val="30000"/>
                </a:spcAft>
                <a:buClr>
                  <a:srgbClr val="CC3300"/>
                </a:buClr>
                <a:buFont typeface="Symbol" pitchFamily="18" charset="2"/>
                <a:buChar char="·"/>
                <a:defRPr sz="1200">
                  <a:solidFill>
                    <a:schemeClr val="tx1"/>
                  </a:solidFill>
                  <a:latin typeface="Arial" charset="0"/>
                </a:defRPr>
              </a:lvl5pPr>
              <a:lvl6pPr marL="23939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8511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3083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765550" indent="-1778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lgn="ctr" eaLnBrk="1" hangingPunct="1">
                <a:buFont typeface="Wingdings" pitchFamily="2" charset="2"/>
                <a:buNone/>
              </a:pPr>
              <a:r>
                <a:rPr lang="fr-CH" altLang="it-CH" sz="1800" b="1" dirty="0" err="1">
                  <a:latin typeface="Sniglet" panose="020B0604020202020204" charset="0"/>
                </a:rPr>
                <a:t>Primavera</a:t>
              </a:r>
              <a:endParaRPr lang="it-IT" altLang="it-CH" sz="1800" b="1" dirty="0">
                <a:latin typeface="Sniglet" panose="020B0604020202020204" charset="0"/>
              </a:endParaRPr>
            </a:p>
          </p:txBody>
        </p:sp>
      </p:grpSp>
      <p:sp>
        <p:nvSpPr>
          <p:cNvPr id="18" name="Text Box 13"/>
          <p:cNvSpPr txBox="1">
            <a:spLocks noChangeArrowheads="1"/>
          </p:cNvSpPr>
          <p:nvPr/>
        </p:nvSpPr>
        <p:spPr bwMode="auto">
          <a:xfrm>
            <a:off x="325036" y="2409824"/>
            <a:ext cx="396955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742950" indent="-285750">
              <a:lnSpc>
                <a:spcPct val="90000"/>
              </a:lnSpc>
              <a:spcAft>
                <a:spcPct val="30000"/>
              </a:spcAft>
              <a:buClr>
                <a:srgbClr val="CC3300"/>
              </a:buClr>
              <a:buFont typeface="Wingdings 2" pitchFamily="18" charset="2"/>
              <a:buChar char=""/>
              <a:defRPr>
                <a:solidFill>
                  <a:schemeClr val="tx1"/>
                </a:solidFill>
                <a:latin typeface="Arial" charset="0"/>
              </a:defRPr>
            </a:lvl2pPr>
            <a:lvl3pPr marL="1143000" indent="-228600">
              <a:lnSpc>
                <a:spcPct val="90000"/>
              </a:lnSpc>
              <a:spcAft>
                <a:spcPct val="30000"/>
              </a:spcAft>
              <a:buClr>
                <a:srgbClr val="CC3300"/>
              </a:buClr>
              <a:buFont typeface="Webdings" pitchFamily="18" charset="2"/>
              <a:buChar char="="/>
              <a:defRPr sz="1600">
                <a:solidFill>
                  <a:schemeClr val="tx1"/>
                </a:solidFill>
                <a:latin typeface="Arial" charset="0"/>
              </a:defRPr>
            </a:lvl3pPr>
            <a:lvl4pPr marL="1600200" indent="-228600">
              <a:lnSpc>
                <a:spcPct val="90000"/>
              </a:lnSpc>
              <a:spcAft>
                <a:spcPct val="30000"/>
              </a:spcAft>
              <a:buClr>
                <a:srgbClr val="CC3300"/>
              </a:buClr>
              <a:buFont typeface="Symbol" pitchFamily="18" charset="2"/>
              <a:buChar char="·"/>
              <a:defRPr sz="1400">
                <a:solidFill>
                  <a:schemeClr val="tx1"/>
                </a:solidFill>
                <a:latin typeface="Arial" charset="0"/>
              </a:defRPr>
            </a:lvl4pPr>
            <a:lvl5pPr marL="2057400" indent="-228600">
              <a:lnSpc>
                <a:spcPct val="90000"/>
              </a:lnSpc>
              <a:spcAft>
                <a:spcPct val="30000"/>
              </a:spcAft>
              <a:buClr>
                <a:srgbClr val="CC3300"/>
              </a:buClr>
              <a:buFont typeface="Symbol" pitchFamily="18" charset="2"/>
              <a:buChar char="·"/>
              <a:defRPr sz="1200">
                <a:solidFill>
                  <a:schemeClr val="tx1"/>
                </a:solidFill>
                <a:latin typeface="Arial" charset="0"/>
              </a:defRPr>
            </a:lvl5pPr>
            <a:lvl6pPr marL="25146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9718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4290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8862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spcAft>
                <a:spcPct val="0"/>
              </a:spcAft>
              <a:buClrTx/>
              <a:buSzTx/>
              <a:buNone/>
            </a:pPr>
            <a:r>
              <a:rPr lang="it-CH" altLang="it-CH" sz="1400" dirty="0">
                <a:latin typeface="Sniglet" panose="020B0604020202020204" charset="0"/>
              </a:rPr>
              <a:t>Incontri informativi</a:t>
            </a:r>
          </a:p>
          <a:p>
            <a:pPr>
              <a:spcAft>
                <a:spcPct val="0"/>
              </a:spcAft>
              <a:buClrTx/>
              <a:buSzTx/>
              <a:buNone/>
            </a:pPr>
            <a:r>
              <a:rPr lang="it-CH" altLang="it-CH" sz="1400" dirty="0">
                <a:latin typeface="Sniglet" panose="020B0604020202020204" charset="0"/>
              </a:rPr>
              <a:t>  Siti internet (orientamento.ch)</a:t>
            </a:r>
          </a:p>
          <a:p>
            <a:pPr>
              <a:spcAft>
                <a:spcPct val="0"/>
              </a:spcAft>
              <a:buClrTx/>
              <a:buSzTx/>
              <a:buNone/>
            </a:pPr>
            <a:r>
              <a:rPr lang="it-CH" altLang="it-CH" sz="1400" dirty="0">
                <a:latin typeface="Sniglet" panose="020B0604020202020204" charset="0"/>
              </a:rPr>
              <a:t>      Interventi in classe </a:t>
            </a:r>
          </a:p>
          <a:p>
            <a:pPr>
              <a:spcAft>
                <a:spcPct val="0"/>
              </a:spcAft>
              <a:buClrTx/>
              <a:buSzTx/>
              <a:buNone/>
            </a:pPr>
            <a:r>
              <a:rPr lang="it-CH" altLang="it-CH" sz="1400" dirty="0">
                <a:latin typeface="Sniglet" panose="020B0604020202020204" charset="0"/>
              </a:rPr>
              <a:t>        Consegna </a:t>
            </a:r>
            <a:r>
              <a:rPr lang="it-CH" altLang="it-CH" sz="1400" i="1" dirty="0">
                <a:latin typeface="Sniglet" panose="020B0604020202020204" charset="0"/>
              </a:rPr>
              <a:t>Scuola media… e poi?</a:t>
            </a:r>
          </a:p>
          <a:p>
            <a:pPr>
              <a:spcAft>
                <a:spcPct val="0"/>
              </a:spcAft>
              <a:buClrTx/>
              <a:buSzTx/>
              <a:buFontTx/>
              <a:buNone/>
            </a:pPr>
            <a:r>
              <a:rPr lang="it-CH" altLang="it-CH" sz="1400" dirty="0">
                <a:latin typeface="Sniglet" panose="020B0604020202020204" charset="0"/>
              </a:rPr>
              <a:t>          Giornata alla scoperta del mondo del lavoro</a:t>
            </a:r>
          </a:p>
          <a:p>
            <a:pPr>
              <a:spcAft>
                <a:spcPct val="0"/>
              </a:spcAft>
              <a:buClrTx/>
              <a:buSzTx/>
              <a:buFontTx/>
              <a:buNone/>
            </a:pPr>
            <a:r>
              <a:rPr lang="it-CH" altLang="it-CH" sz="1400" dirty="0">
                <a:latin typeface="Sniglet" panose="020B0604020202020204" charset="0"/>
              </a:rPr>
              <a:t>             Redazione CV e lettera di motivazione</a:t>
            </a:r>
          </a:p>
        </p:txBody>
      </p:sp>
      <p:grpSp>
        <p:nvGrpSpPr>
          <p:cNvPr id="38" name="Group 55"/>
          <p:cNvGrpSpPr>
            <a:grpSpLocks/>
          </p:cNvGrpSpPr>
          <p:nvPr/>
        </p:nvGrpSpPr>
        <p:grpSpPr bwMode="auto">
          <a:xfrm>
            <a:off x="4572444" y="4084712"/>
            <a:ext cx="4523277" cy="651361"/>
            <a:chOff x="1932" y="2579"/>
            <a:chExt cx="4075" cy="485"/>
          </a:xfrm>
        </p:grpSpPr>
        <p:sp>
          <p:nvSpPr>
            <p:cNvPr id="39" name="AutoShape 56"/>
            <p:cNvSpPr>
              <a:spLocks noChangeArrowheads="1"/>
            </p:cNvSpPr>
            <p:nvPr/>
          </p:nvSpPr>
          <p:spPr bwMode="auto">
            <a:xfrm>
              <a:off x="2300" y="2835"/>
              <a:ext cx="3707" cy="229"/>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6 w 21600"/>
                <a:gd name="T13" fmla="*/ 5400 h 21600"/>
                <a:gd name="T14" fmla="*/ 18898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2">
                <a:lumMod val="60000"/>
                <a:lumOff val="4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CH"/>
            </a:p>
          </p:txBody>
        </p:sp>
        <p:sp>
          <p:nvSpPr>
            <p:cNvPr id="40" name="Text Box 57"/>
            <p:cNvSpPr txBox="1">
              <a:spLocks noChangeArrowheads="1"/>
            </p:cNvSpPr>
            <p:nvPr/>
          </p:nvSpPr>
          <p:spPr bwMode="auto">
            <a:xfrm>
              <a:off x="1932" y="2579"/>
              <a:ext cx="3039" cy="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Aft>
                  <a:spcPct val="60000"/>
                </a:spcAft>
                <a:buClr>
                  <a:srgbClr val="CC3300"/>
                </a:buClr>
                <a:buSzPct val="120000"/>
                <a:buFont typeface="Wingdings" pitchFamily="2" charset="2"/>
                <a:buChar char="£"/>
                <a:defRPr sz="2000">
                  <a:solidFill>
                    <a:schemeClr val="tx1"/>
                  </a:solidFill>
                  <a:latin typeface="Arial" charset="0"/>
                </a:defRPr>
              </a:lvl1pPr>
              <a:lvl2pPr marL="742950" indent="-285750">
                <a:lnSpc>
                  <a:spcPct val="90000"/>
                </a:lnSpc>
                <a:spcAft>
                  <a:spcPct val="30000"/>
                </a:spcAft>
                <a:buClr>
                  <a:srgbClr val="CC3300"/>
                </a:buClr>
                <a:buFont typeface="Wingdings 2" pitchFamily="18" charset="2"/>
                <a:buChar char=""/>
                <a:defRPr>
                  <a:solidFill>
                    <a:schemeClr val="tx1"/>
                  </a:solidFill>
                  <a:latin typeface="Arial" charset="0"/>
                </a:defRPr>
              </a:lvl2pPr>
              <a:lvl3pPr marL="1143000" indent="-228600">
                <a:lnSpc>
                  <a:spcPct val="90000"/>
                </a:lnSpc>
                <a:spcAft>
                  <a:spcPct val="30000"/>
                </a:spcAft>
                <a:buClr>
                  <a:srgbClr val="CC3300"/>
                </a:buClr>
                <a:buFont typeface="Webdings" pitchFamily="18" charset="2"/>
                <a:buChar char="="/>
                <a:defRPr sz="1600">
                  <a:solidFill>
                    <a:schemeClr val="tx1"/>
                  </a:solidFill>
                  <a:latin typeface="Arial" charset="0"/>
                </a:defRPr>
              </a:lvl3pPr>
              <a:lvl4pPr marL="1600200" indent="-228600">
                <a:lnSpc>
                  <a:spcPct val="90000"/>
                </a:lnSpc>
                <a:spcAft>
                  <a:spcPct val="30000"/>
                </a:spcAft>
                <a:buClr>
                  <a:srgbClr val="CC3300"/>
                </a:buClr>
                <a:buFont typeface="Symbol" pitchFamily="18" charset="2"/>
                <a:buChar char="·"/>
                <a:defRPr sz="1400">
                  <a:solidFill>
                    <a:schemeClr val="tx1"/>
                  </a:solidFill>
                  <a:latin typeface="Arial" charset="0"/>
                </a:defRPr>
              </a:lvl4pPr>
              <a:lvl5pPr marL="2057400" indent="-228600">
                <a:lnSpc>
                  <a:spcPct val="90000"/>
                </a:lnSpc>
                <a:spcAft>
                  <a:spcPct val="30000"/>
                </a:spcAft>
                <a:buClr>
                  <a:srgbClr val="CC3300"/>
                </a:buClr>
                <a:buFont typeface="Symbol" pitchFamily="18" charset="2"/>
                <a:buChar char="·"/>
                <a:defRPr sz="1200">
                  <a:solidFill>
                    <a:schemeClr val="tx1"/>
                  </a:solidFill>
                  <a:latin typeface="Arial" charset="0"/>
                </a:defRPr>
              </a:lvl5pPr>
              <a:lvl6pPr marL="25146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6pPr>
              <a:lvl7pPr marL="29718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7pPr>
              <a:lvl8pPr marL="34290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8pPr>
              <a:lvl9pPr marL="3886200" indent="-228600" eaLnBrk="0" fontAlgn="base" hangingPunct="0">
                <a:lnSpc>
                  <a:spcPct val="90000"/>
                </a:lnSpc>
                <a:spcBef>
                  <a:spcPct val="0"/>
                </a:spcBef>
                <a:spcAft>
                  <a:spcPct val="30000"/>
                </a:spcAft>
                <a:buClr>
                  <a:srgbClr val="CC3300"/>
                </a:buClr>
                <a:buFont typeface="Symbol" pitchFamily="18" charset="2"/>
                <a:buChar char="·"/>
                <a:defRPr sz="1200">
                  <a:solidFill>
                    <a:schemeClr val="tx1"/>
                  </a:solidFill>
                  <a:latin typeface="Arial" charset="0"/>
                </a:defRPr>
              </a:lvl9pPr>
            </a:lstStyle>
            <a:p>
              <a:pPr algn="ctr" eaLnBrk="1" hangingPunct="1">
                <a:spcBef>
                  <a:spcPct val="50000"/>
                </a:spcBef>
                <a:spcAft>
                  <a:spcPct val="0"/>
                </a:spcAft>
                <a:buClrTx/>
                <a:buSzTx/>
                <a:buFontTx/>
                <a:buNone/>
              </a:pPr>
              <a:r>
                <a:rPr lang="it-CH" altLang="it-CH" sz="1400" dirty="0">
                  <a:latin typeface="Sniglet" panose="020B0604020202020204" charset="0"/>
                </a:rPr>
                <a:t>Consulenza individuale</a:t>
              </a:r>
              <a:endParaRPr lang="it-IT" altLang="it-CH" sz="1400" dirty="0">
                <a:latin typeface="Sniglet" panose="020B0604020202020204" charset="0"/>
              </a:endParaRPr>
            </a:p>
          </p:txBody>
        </p:sp>
      </p:grpSp>
      <p:sp>
        <p:nvSpPr>
          <p:cNvPr id="42" name="Line 28"/>
          <p:cNvSpPr>
            <a:spLocks noChangeShapeType="1"/>
          </p:cNvSpPr>
          <p:nvPr/>
        </p:nvSpPr>
        <p:spPr bwMode="auto">
          <a:xfrm>
            <a:off x="1204058" y="1824412"/>
            <a:ext cx="0" cy="558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sp>
        <p:nvSpPr>
          <p:cNvPr id="43" name="Line 34"/>
          <p:cNvSpPr>
            <a:spLocks noChangeShapeType="1"/>
          </p:cNvSpPr>
          <p:nvPr/>
        </p:nvSpPr>
        <p:spPr bwMode="auto">
          <a:xfrm>
            <a:off x="347444" y="1817298"/>
            <a:ext cx="0" cy="55880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sp>
        <p:nvSpPr>
          <p:cNvPr id="44" name="Line 3"/>
          <p:cNvSpPr>
            <a:spLocks noChangeShapeType="1"/>
          </p:cNvSpPr>
          <p:nvPr/>
        </p:nvSpPr>
        <p:spPr bwMode="auto">
          <a:xfrm>
            <a:off x="370365" y="2377626"/>
            <a:ext cx="7866062" cy="2540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sp>
        <p:nvSpPr>
          <p:cNvPr id="45" name="Line 28"/>
          <p:cNvSpPr>
            <a:spLocks noChangeShapeType="1"/>
          </p:cNvSpPr>
          <p:nvPr/>
        </p:nvSpPr>
        <p:spPr bwMode="auto">
          <a:xfrm>
            <a:off x="3245363" y="1831526"/>
            <a:ext cx="0" cy="558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sp>
        <p:nvSpPr>
          <p:cNvPr id="46" name="Line 28"/>
          <p:cNvSpPr>
            <a:spLocks noChangeShapeType="1"/>
          </p:cNvSpPr>
          <p:nvPr/>
        </p:nvSpPr>
        <p:spPr bwMode="auto">
          <a:xfrm>
            <a:off x="4767140" y="1844226"/>
            <a:ext cx="0" cy="558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sp>
        <p:nvSpPr>
          <p:cNvPr id="47" name="Line 28"/>
          <p:cNvSpPr>
            <a:spLocks noChangeShapeType="1"/>
          </p:cNvSpPr>
          <p:nvPr/>
        </p:nvSpPr>
        <p:spPr bwMode="auto">
          <a:xfrm>
            <a:off x="6064605" y="1831526"/>
            <a:ext cx="0" cy="558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sp>
        <p:nvSpPr>
          <p:cNvPr id="48" name="Line 28"/>
          <p:cNvSpPr>
            <a:spLocks noChangeShapeType="1"/>
          </p:cNvSpPr>
          <p:nvPr/>
        </p:nvSpPr>
        <p:spPr bwMode="auto">
          <a:xfrm>
            <a:off x="6921062" y="1844226"/>
            <a:ext cx="0" cy="558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CH"/>
          </a:p>
        </p:txBody>
      </p:sp>
      <p:sp>
        <p:nvSpPr>
          <p:cNvPr id="2" name="CasellaDiTesto 1"/>
          <p:cNvSpPr txBox="1"/>
          <p:nvPr/>
        </p:nvSpPr>
        <p:spPr>
          <a:xfrm>
            <a:off x="1278921" y="1401459"/>
            <a:ext cx="1402115" cy="369332"/>
          </a:xfrm>
          <a:prstGeom prst="rect">
            <a:avLst/>
          </a:prstGeom>
          <a:noFill/>
        </p:spPr>
        <p:txBody>
          <a:bodyPr wrap="none" rtlCol="0">
            <a:spAutoFit/>
          </a:bodyPr>
          <a:lstStyle/>
          <a:p>
            <a:r>
              <a:rPr lang="it-CH" dirty="0"/>
              <a:t>AVVICINARSI</a:t>
            </a:r>
          </a:p>
        </p:txBody>
      </p:sp>
      <p:sp>
        <p:nvSpPr>
          <p:cNvPr id="50" name="CasellaDiTesto 49"/>
          <p:cNvSpPr txBox="1"/>
          <p:nvPr/>
        </p:nvSpPr>
        <p:spPr>
          <a:xfrm>
            <a:off x="5755453" y="1375474"/>
            <a:ext cx="1750800" cy="369332"/>
          </a:xfrm>
          <a:prstGeom prst="rect">
            <a:avLst/>
          </a:prstGeom>
          <a:noFill/>
        </p:spPr>
        <p:txBody>
          <a:bodyPr wrap="none" rtlCol="0">
            <a:spAutoFit/>
          </a:bodyPr>
          <a:lstStyle/>
          <a:p>
            <a:r>
              <a:rPr lang="it-CH" dirty="0"/>
              <a:t>CONCRETIZZARE</a:t>
            </a:r>
          </a:p>
        </p:txBody>
      </p:sp>
      <p:sp>
        <p:nvSpPr>
          <p:cNvPr id="36" name="Rettangolo 35"/>
          <p:cNvSpPr/>
          <p:nvPr/>
        </p:nvSpPr>
        <p:spPr>
          <a:xfrm>
            <a:off x="4745185" y="2374618"/>
            <a:ext cx="4572000" cy="738664"/>
          </a:xfrm>
          <a:prstGeom prst="rect">
            <a:avLst/>
          </a:prstGeom>
        </p:spPr>
        <p:txBody>
          <a:bodyPr>
            <a:spAutoFit/>
          </a:bodyPr>
          <a:lstStyle/>
          <a:p>
            <a:pPr>
              <a:spcAft>
                <a:spcPct val="0"/>
              </a:spcAft>
              <a:buClrTx/>
              <a:buSzTx/>
              <a:buFontTx/>
              <a:buNone/>
            </a:pPr>
            <a:r>
              <a:rPr lang="it-CH" altLang="it-CH" sz="1400" dirty="0">
                <a:latin typeface="Sniglet" panose="020B0604020202020204" charset="0"/>
              </a:rPr>
              <a:t>Incontri/pomeriggi informativi </a:t>
            </a:r>
          </a:p>
          <a:p>
            <a:pPr>
              <a:spcAft>
                <a:spcPct val="0"/>
              </a:spcAft>
            </a:pPr>
            <a:r>
              <a:rPr lang="it-CH" altLang="it-CH" sz="1400" dirty="0">
                <a:latin typeface="Sniglet" panose="020B0604020202020204" charset="0"/>
              </a:rPr>
              <a:t>  Interventi in classe </a:t>
            </a:r>
          </a:p>
          <a:p>
            <a:pPr>
              <a:spcAft>
                <a:spcPct val="0"/>
              </a:spcAft>
              <a:buClrTx/>
              <a:buSzTx/>
              <a:buFontTx/>
              <a:buNone/>
            </a:pPr>
            <a:r>
              <a:rPr lang="it-CH" altLang="it-CH" sz="1400" dirty="0">
                <a:latin typeface="Sniglet" panose="020B0604020202020204" charset="0"/>
              </a:rPr>
              <a:t>     Stages d’orientamento                 </a:t>
            </a:r>
          </a:p>
        </p:txBody>
      </p:sp>
    </p:spTree>
    <p:extLst>
      <p:ext uri="{BB962C8B-B14F-4D97-AF65-F5344CB8AC3E}">
        <p14:creationId xmlns:p14="http://schemas.microsoft.com/office/powerpoint/2010/main" val="365959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heckerboard(across)">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heckerboard(across)">
                                      <p:cBhvr>
                                        <p:cTn id="37" dur="500"/>
                                        <p:tgtEl>
                                          <p:spTgt spid="12"/>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heckerboard(across)">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0-#ppt_w/2"/>
                                          </p:val>
                                        </p:tav>
                                        <p:tav tm="100000">
                                          <p:val>
                                            <p:strVal val="#ppt_x"/>
                                          </p:val>
                                        </p:tav>
                                      </p:tavLst>
                                    </p:anim>
                                    <p:anim calcmode="lin" valueType="num">
                                      <p:cBhvr additive="base">
                                        <p:cTn id="5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500" fill="hold"/>
                                        <p:tgtEl>
                                          <p:spTgt spid="50"/>
                                        </p:tgtEl>
                                        <p:attrNameLst>
                                          <p:attrName>ppt_x</p:attrName>
                                        </p:attrNameLst>
                                      </p:cBhvr>
                                      <p:tavLst>
                                        <p:tav tm="0">
                                          <p:val>
                                            <p:strVal val="#ppt_x"/>
                                          </p:val>
                                        </p:tav>
                                        <p:tav tm="100000">
                                          <p:val>
                                            <p:strVal val="#ppt_x"/>
                                          </p:val>
                                        </p:tav>
                                      </p:tavLst>
                                    </p:anim>
                                    <p:anim calcmode="lin" valueType="num">
                                      <p:cBhvr additive="base">
                                        <p:cTn id="61"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checkerboard(across)">
                                      <p:cBhvr>
                                        <p:cTn id="66" dur="500"/>
                                        <p:tgtEl>
                                          <p:spTgt spid="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500"/>
                                        <p:tgtEl>
                                          <p:spTgt spid="4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par>
                                <p:cTn id="73" presetID="5" presetClass="entr" presetSubtype="10"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checkerboard(across)">
                                      <p:cBhvr>
                                        <p:cTn id="75" dur="500"/>
                                        <p:tgtEl>
                                          <p:spTgt spid="1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500" fill="hold"/>
                                        <p:tgtEl>
                                          <p:spTgt spid="36"/>
                                        </p:tgtEl>
                                        <p:attrNameLst>
                                          <p:attrName>ppt_x</p:attrName>
                                        </p:attrNameLst>
                                      </p:cBhvr>
                                      <p:tavLst>
                                        <p:tav tm="0">
                                          <p:val>
                                            <p:strVal val="#ppt_x"/>
                                          </p:val>
                                        </p:tav>
                                        <p:tav tm="100000">
                                          <p:val>
                                            <p:strVal val="#ppt_x"/>
                                          </p:val>
                                        </p:tav>
                                      </p:tavLst>
                                    </p:anim>
                                    <p:anim calcmode="lin" valueType="num">
                                      <p:cBhvr additive="base">
                                        <p:cTn id="8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additive="base">
                                        <p:cTn id="89" dur="500" fill="hold"/>
                                        <p:tgtEl>
                                          <p:spTgt spid="38"/>
                                        </p:tgtEl>
                                        <p:attrNameLst>
                                          <p:attrName>ppt_x</p:attrName>
                                        </p:attrNameLst>
                                      </p:cBhvr>
                                      <p:tavLst>
                                        <p:tav tm="0">
                                          <p:val>
                                            <p:strVal val="0-#ppt_w/2"/>
                                          </p:val>
                                        </p:tav>
                                        <p:tav tm="100000">
                                          <p:val>
                                            <p:strVal val="#ppt_x"/>
                                          </p:val>
                                        </p:tav>
                                      </p:tavLst>
                                    </p:anim>
                                    <p:anim calcmode="lin" valueType="num">
                                      <p:cBhvr additive="base">
                                        <p:cTn id="9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3" grpId="0" animBg="1"/>
      <p:bldP spid="14" grpId="0" animBg="1"/>
      <p:bldP spid="18" grpId="0"/>
      <p:bldP spid="42" grpId="0" animBg="1"/>
      <p:bldP spid="43" grpId="0" animBg="1"/>
      <p:bldP spid="44" grpId="0" animBg="1"/>
      <p:bldP spid="45" grpId="0" animBg="1"/>
      <p:bldP spid="46" grpId="0" animBg="1"/>
      <p:bldP spid="47" grpId="0" animBg="1"/>
      <p:bldP spid="48" grpId="0" animBg="1"/>
      <p:bldP spid="2" grpId="0"/>
      <p:bldP spid="50"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e 16"/>
          <p:cNvSpPr/>
          <p:nvPr/>
        </p:nvSpPr>
        <p:spPr bwMode="auto">
          <a:xfrm>
            <a:off x="4956820" y="915567"/>
            <a:ext cx="2279477" cy="28803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46038" rIns="0" bIns="46038" numCol="1" rtlCol="0" anchor="ctr" anchorCtr="0" compatLnSpc="1">
            <a:prstTxWarp prst="textNoShape">
              <a:avLst/>
            </a:prstTxWarp>
          </a:bodyPr>
          <a:lstStyle/>
          <a:p>
            <a:pPr marL="450839" indent="-450839" defTabSz="914378" fontAlgn="base">
              <a:spcBef>
                <a:spcPct val="0"/>
              </a:spcBef>
              <a:spcAft>
                <a:spcPct val="60000"/>
              </a:spcAft>
              <a:buClr>
                <a:srgbClr val="CC3300"/>
              </a:buClr>
              <a:buSzPct val="120000"/>
            </a:pPr>
            <a:endParaRPr lang="it-CH">
              <a:latin typeface="Arial" charset="0"/>
            </a:endParaRPr>
          </a:p>
        </p:txBody>
      </p:sp>
      <p:sp>
        <p:nvSpPr>
          <p:cNvPr id="4" name="AutoShape 2" descr="data:image/png;base64,iVBORw0KGgoAAAANSUhEUgAAAfQAAAH0CAYAAADL1t+KAAAAAXNSR0IArs4c6QAAIABJREFUeF7t3dGSJbexpGvy/R+ax+xsbhtxpqhKfAvphUC5bjsjPfz3AKJzSab+86+//vrrj/6nBEqgBEqgBEpgNIE/u9BH59fmS6AESqAESuD/J9CF3kEogRIogRIogQsIdKFfEGItlEAJlEAJlEAXemegBEqgBEqgBC4g0IV+QYi1UAIlUAIlUAJd6J2BEiiBEiiBEriAQBf6BSHWQgmUQAmUQAl0oXcGSqAESqAESuACAl3oF4RYCyVQAiVQAiXQhd4ZKIESKIESKIELCHShXxBiLZRACZRACZRAF3pnoARKoARKoAQuINCFfkGItVACJVACJVACXeidgRIogRIogRK4gEAX+gUh1kIJlEAJlEAJdKF3BkqgBEqgBErgAgJd6BeEWAslUAIlUAIl0IXeGSiBEiiBEiiBCwhsXeh//vnnBUjmW/jrr7+iJjR37bN60Xj/VUzzS3ev85LuU/U0h9u5KM90neb3VZ9d6On0Ano7B+RJu3oxaJ/Ve5LK+89ofu939k8FnZd0n6qnOdzORXmm6zS/LvR0Uj+kt3NAnljQi0H7rN6TVN5/RvN7v7Mu9CeM9Rw9eXefeU5g5znqF/pz7mOe3DkgT0zrxaB9Vu9JKu8/o/m931kX+hPGeo6evLvPPCew8xx1oT/nPubJnQPyxLReDNpn9Z6k8v4zmt/7nXWhP2Gs5+jJu/vMcwI7z1EX+nPuY57cOSBPTOvFoH1W70kq7z+j+b3fWRf6E8Z6jp68u888J7DzHHWhP+c+5smdA/LEtF4M2mf1nqTy/jOa3/uddaE/Yazn6Mm7+8xzAjvPURf6c+5jntw5IE9M68WgfVbvSSrvP6P5vd9ZF/oTxnqOnry7zzwnsPMcdaE/5z7myZ0D8sS0XgzaZ/WepPL+M5rf+511oT9hrOfoybv7zHMCO89RF/pz7mOe3DkgT0zrxaB9Vu9JKu8/o/m931kX+hPGeo6evLvPPCew8xx1oT/nPubJnQPyxLReDNpn9Z6k8v4zmt/7nXWhP2Gs5+jJu/vMcwI7z1EX+nPuY57cOSBPTOvFoH1W70kq7z+j+b3fWRf6E8Z6jp68u888J7DzHHWhP+c+5smdA/LEtF4M2mf1nqTy/jOa3/uddaE/Yazn6Mm7+8xzAjvPURf6c+5jntw5IE9M68WgfVbvSSrvP6P5vd9ZF/oTxnqOnry7zzwnsPMcHbHQdxp6jvH8J/XAKU/VU5K396lcNAflqX1qnfpTPa1L81Qu2mdaT3OYUncCzy70g6clPSCqpwjTF1G6T9XTHJSn9ql16k/1tC7NU7lon2k9zWFK3Qk8u9APnpb0gKieIkxfROk+VU9zUJ7ap9apP9XTujRP5aJ9pvU0hyl1J/DsQj94WtIDonqKMH0RpftUPc1BeWqfWqf+VE/r0jyVi/aZ1tMcptSdwLML/eBpSQ+I6inC9EWU7lP1NAflqX1qnfpTPa1L81Qu2mdaT3OYUncCzy70g6clPSCqpwjTF1G6T9XTHJSn9ql16k/1tC7NU7lon2k9zWFK3Qk8u9APnpb0gKieIkxfROk+VU9zUJ7ap9apP9XTujRP5aJ9pvU0hyl1J/DsQj94WtIDonqKMH0RpftUPc1BeWqfWqf+VE/r0jyVi/aZ1tMcptSdwLML/eBpSQ+I6inC9EWU7lP1NAflqX1qnfpTPa1L81Qu2mdaT3OYUncCzy70g6clPSCqpwjTF1G6T9XTHJSn9ql16k/1tC7NU7lon2k9zWFK3Qk8u9APnpb0gKieIkxfROk+VU9zUJ7ap9apP9XTujRP5aJ9pvU0hyl1J/DsQj94WtIDonqKMH0RpftUPc1BeWqfWqf+VE/r0jyVi/aZ1tMcptSdwLML/eBpSQ+I6inC9EWU7lP1NAflqX1qnfpTPa1L81Qu2mdaT3OYUncCzy70g6clPSCqpwjTF1G6T9XTHJSn9ql16k/1tC7NU7lon2k9zWFK3Qk8Ry90BZgekB64r4lrfspTc9c+VS/tT/tULvV3xnlI56d6Op9ap/Op/lTvK39d6Jr6Qp0GdsKALNhcfnSKP+1zGcjfBTovqqd1yqX+utB15hJ1Op8nnIcu9MCETB6QN/GccACe+NM+n7z7q2d0XlRP65RL/XWh68wl6nQ+TzgPXeiBCZk8IG/iOeEAPPGnfT55dxe6Unq/TnOfct6n+Hs/6X8qTMmvP7mnJ+PDn1DTBy6NZ4o/7VN56oWielqnXOqvX+g6c4k6nc8TzkO/0AMTMnlA3sRzwgF44k/7fPLufqErpffrNPcp532Kv/eT7hf6l4w7IF+P3pQDnj446XlRf9qn6um8qJ7WKZf66xe6zlyiTufzhPPQL/TAhEwekDfxnHAAnvjTPp+8u1/oSun9Os19ynmf4u/9pPuF3i/0hSmbcsAXLG15NH2haNPap+rpvKie1imX+usXus5cok7n84Tz0C/0wIRMHpA38ZxwAJ740z6fvLtf6Erp/TrNfcp5n+Lv/aT7hd4v9IUpm3LAFyxteTR9oWjT2qfq6byontYpl/rrF7rOXKJO5/OE89Av9MCETB6QN/GccACe+NM+n7y7X+hK6f06zX3KeZ/i7/2k+4XeL/SFKZtywBcsbXk0faFo09qn6um8qJ7WKZf66xe6zlyiTufzhPPQL/TAhEwekDfxnHAAnvjTPp+8u1/oSun9Os19ynmf4u/9pPuF3i/0hSmbcsAXLP3j0fTFkO5T9dJ1U+ZM5yXNM62n+WmfmoP2qXrqT+vS/lTvK3/9QtfUF+o0MD0AqrdgqQtdYb1Yp7mn50z1XkR3xKs1P21ec9A+VU/9aV3an+p1oWvCH9ZpYHoAVE9t3t6ncknXae7p/FQvzTOtp/lpn5qD9ql66k/r0v5UrwtdE/6wTgPTA6B6avP2PpVLuk5zT+enemmeaT3NT/vUHLRP1VN/Wpf2p3pd6Jrwh3UamB4A1VObt/epXNJ1mns6P9VL80zraX7ap+agfaqe+tO6tD/V60LXhD+s08D0AKie2ry9T+WSrtPc0/mpXppnWk/z0z41B+1T9dSf1qX9qV4Xuib8YZ0GpgdA9dTm7X0ql3Sd5p7OT/XSPNN6mp/2qTlon6qn/rQu7U/1utA14Q/rNDA9AKqnNm/vU7mk6zT3dH6ql+aZ1tP8tE/NQftUPfWndWl/qteFrgl/WKeB6QFQPbV5e5/KJV2nuafzU700z7Se5qd9ag7ap+qpP61L+1O9LnRN+MM6DUwPgOqpzdv7VC7pOs09nZ/qpXmm9TQ/7VNz0D5VT/1pXdqf6nWha8If1mlgegBUT23e3qdySddp7un8VC/NM62n+WmfmoP2qXrqT+vS/lSvC10T/rBOA9MDoHpq8/Y+lUu6TnNP56d6aZ5pPc1P+9QctE/VU39al/anel3omvCHdRqYHgDVU5u396lc0nWaezo/1UvzTOtpftqn5qB9qp7607q0P9XrQteEP6zTwPQAqJ7avL1P5ZKu09zT+alemmdaT/PTPjUH7VP11J/Wpf2pXhe6JvxhnQamB0D11Kb2qXq312l+moPqpXNQf+k+03qan/JM65XncwL919aes+In0wdA9dSgXgyqd3ud5qc5qF46B/WX7jOtp/kpz7ReeT4n0IX+nBU/mT4AqqcG9WJQvdvrND/NQfXSOai/dJ9pPc1Peab1yvM5gS7056z4yfQBUD01qBeD6t1ep/lpDqqXzkH9pftM62l+yjOtV57PCXShP2fFT6YPgOqpQb0YVO/2Os1Pc1C9dA7qL91nWk/zU55pvfJ8TqAL/TkrfjJ9AFRPDerFoHq312l+moPqpXNQf+k+03qan/JM65XncwJd6M9Z8ZPpA6B6alAvBtW7vU7z0xxUL52D+kv3mdbT/JRnWq88nxPoQn/Oip9MHwDVU4N6Maje7XWan+ageukc1F+6z7Se5qc803rl+ZxAF/pzVvxk+gConhrUi0H1bq/T/DQH1UvnoP7Sfab1ND/lmdYrz+cEutCfs+In0wdA9dSgXgyqd3ud5qc5qF46B/WX7jOtp/kpz7ReeT4n0IX+nBU/mT4AqqcG9WJQvdvrND/NQfXSOai/dJ9pPc1Peab1yvM5gS7056z4yfQBUD01qBeD6t1ep/lpDqqXzkH9pftM62l+yjOtV57PCXShP2fFT6YPgOqpQb0YVO/2Os1Pc1C9dA7qL91nWk/zU55pvfJ8TqAL/TkrfjJ9AFRPDerFoHq312l+moPqpXNQf+k+03qan/JM65XncwKjF/pzmzOfTB+4NKW0P9VLc1G99EU7RU95pudFeab9pftUf+k6nZedPLvQ06kv6J0wIAvtLj+a9qd6y8Z+qEAvBuUyRU/jUC6qpzxVT/2l+1R/6boTeHahp1Nf0DthQBbaXX407U/1lo39UIFetMplip7GoVxUT3mqnvpL96n+0nUn8OxCT6e+oHfCgCy0u/xo2p/qLRv7oQK9aJXLFD2NQ7monvJUPfWX7lP9petO4NmFnk59Qe+EAVlod/nRtD/VWzb2QwV60SqXKXoah3JRPeWpeuov3af6S9edwLMLPZ36gt4JA7LQ7vKjaX+qt2zshwr0olUuU/Q0DuWiespT9dRfuk/1l647gWcXejr1Bb0TBmSh3eVH0/5Ub9nYDxXoRatcpuhpHMpF9ZSn6qm/dJ/qL113As8u9HTqC3onDMhCu8uPpv2p3rKxHyrQi1a5TNHTOJSL6ilP1VN/6T7VX7ruBJ5d6OnUF/ROGJCFdpcfTftTvWVjP1SgF61ymaKncSgX1VOeqqf+0n2qv3TdCTy70NOpL+idMCAL7S4/mvanesvGfqhAL1rlMkVP41Auqqc8VU/9pftUf+m6E3h2oadTX9A7YUAW2l1+NO1P9ZaN/VCBXrTKZYqexqFcVE95qp76S/ep/tJ1J/DsQk+nvqB3woAstLv8aNqf6i0b+6ECvWiVyxQ9jUO5qJ7yVD31l+5T/aXrTuDZhZ5OfUHvhAFZaHf50bQ/1Vs29kMFetEqlyl6GodyUT3lqXrqL92n+kvXncCzCz2d+oLeCQOy0O7yo2l/qrds7IcK9KJVLlP0NA7lonrKU/XUX7pP9ZeuO4HnEQs9Df52PT1w6YGs3teT2Py+5tJ5OWNebr8/0/70vH/VZxd6Or2Ang5IL8wzLszm14W+ck2k52Wltz77PQHNrwv9e7ZXPKED0oXehb5yADovv3NeVmakz35PQO/rLvTv2V7xhA5IL+jfeUF3XvqLwBUX31ATev660IcGvtq2DkgXehf6yqx1Xn7nvKzMSJ/9noDe113o37O94gkdkF7Qv/OC7rz0C/2Ki2+oCT1/XehDA19tWwekC70LfWXWOi+/c15WZqTPfk9A7+su9O/ZXvGEDkgv6N95QXde+oV+xcU31ISevy70oYGvtq0D0oXehb4ya52X3zkvKzPSZ78noPd1F/r3bK94QgekF/TvvKA7L/1Cv+LiG2pCz18X+tDAV9vWAelC70JfmbXOy++cl5UZ6bPfE9D7ugv9e7ZXPKED0gv6d17QnZd+oV9x8Q01oeevC31o4Ktt64B0oXehr8xa5+V3zsvKjPTZ7wnofd2F/j3bK57QAekF/Tsv6M5Lv9CvuPiGmtDz9/pCH8qzbf9NYMpCTwemB24Kz7S/dH6362l+t3P5jf62/mtrvxHgTZ6nLKA0c70wp/BM+0vnd7ue5nc7l9/orwv9N6b+L56nLKB0ZHphTuGZ9pfO73Y9ze92Lr/RXxf6b0y9C30pdb0wu9CXMPdhJKDziXItO5hAF/rB4aRbm7KA0lz0wpzCM+0vnd/teprf7Vx+o78u9N+Yer/Ql1LXC7MLfQlzH0YCOp8o17KDCXShHxxOurUpCyjNRS/MKTzT/tL53a6n+d3O5Tf660L/jan3C30pdb0wu9CXMPdhJKDziXItO5hAF/rB4aRbm7KA0lz0wpzCM+0vnd/teprf7Vx+o78u9N+Yer/Ql1LXC7MLfQlzH0YCOp8o17KDCXShHxxOurUpCyjNRS/MKTzT/tL53a6n+d3O5Tf660L/jan3C30pdb0wu9CXMPdhJKDziXItO5hAF/rB4aRbm7KA0lz0wpzCM+0vnd/teprf7Vx+o78u9N+Yer/Ql1LXC7MLfQlzH0YCOp8o17KDCWxd6HqBKZ/bB1l5KhfV0/ym1KV5qp7ybO5fk2sOZ3DRudY6PQ/pefnKXxe6ph6oSw+W6gVQ/KiEHlTlqXoKSftUvSl1zaELfWVW0/PShb6SzgHP6kWrg6V6B6B6tYU0T9VTCM39jMU1JYf0fOpca53mcAKXfqFr6oG69GCpXgDFj0roQVWeqqeQtE/Vm1LXHM74i056XvQ8pOelX+jpyfhQLz1YqvehzePL9aAqT9VTkNqn6k2paw5d6Cuzmp6XLvSVdA54Vi9aHSzVOwDVqy2keaqeQmjuZyyuKTmk51PnWus0hxO49Cd3TT1Qlx4s1Qug+FEJPajKU/UUkvapelPqmsMZf9FJz4ueh/S89As9PRkf6qUHS/U+tHl8uR5U5al6ClL7VL0pdc2hC31lVtPz0oW+ks4Bz+pFq4OlegegerWFNE/VUwjN/YzFNSWH9HzqXGud5nACl/7krqkH6tKDpXoBFD8qoQdVeaqeQtI+VW9KXXM44y866XnR85Cel36hpyfjQ730YKnehzaPL9eDqjxVT0Fqn6o3pa45dKGvzGp6XrrQV9I54Fm9aHWwVO8AVK+2kOapegqhuZ+xuKbkkJ5PnWut0xxO4NKf3DX1QF16sFQvgOJHJfSgKk/VU0jap+pNqWsOZ/xFJz0veh7S89Iv9PRkfKiXHizV+9Dm8eV6UJWn6ilI7VP1ptQ1hy70lVlNz8uxCz0NYsoFplzS/rTPlcPyn8+qP+1T9dSf1t3uL81F9bQuPWdT5kX71By0TvPb6e+In9x3GnoShoJ/8u6dzyiXtD/tU1mpP+1T9dSf1t3uL81F9bQuPWdT5kX71By0TvPb6a8LXdML1GnQOlhqSftUPfWnfaqe+tO62/2luaie1qXnbMq8aJ+ag9Zpfjv9daFreoE6DVoHSy1pn6qn/rRP1VN/Wne7vzQX1dO69JxNmRftU3PQOs1vp78udE0vUKdB62CpJe1T9dSf9ql66k/rbveX5qJ6Wpeesynzon1qDlqn+e3014Wu6QXqNGgdLLWkfaqe+tM+VU/9ad3t/tJcVE/r0nM2ZV60T81B6zS/nf660DW9QJ0GrYOllrRP1VN/2qfqqT+tu91fmovqaV16zqbMi/apOWid5rfTXxe6pheo06B1sNSS9ql66k/7VD31p3W3+0tzUT2tS8/ZlHnRPjUHrdP8dvrrQtf0AnUatA6WWtI+VU/9aZ+qp/607nZ/aS6qp3XpOZsyL9qn5qB1mt9Of13oml6gToPWwVJL2qfqqT/tU/XUn9bd7i/NRfW0Lj1nU+ZF+9QctE7z2+mvC13TC9Rp0DpYakn7VD31p32qnvrTutv9pbmontal52zKvGifmoPWaX47/XWha3qBOg1aB0staZ+qp/60T9VTf1p3u780F9XTuvScTZkX7VNz0DrNb6e/LnRNL1CnQetgqSXtU/XUn/apeupP6273l+aielqXnrMp86J9ag5ap/nt9NeFrukF6jRoHSy1pH2qnvrTPlVP/Wnd7f7SXFRP69JzNmVetE/NQes0v53+ti70KSBOAP+EVft8Qun9ZzQH7UwPeLrPtD/V0zrlqfm1TyXwdV06h73d29u60Be4pQekF8pCOC8+qjloSzpn6T7T/lRP65Sn5tc+lUAX+v8S6EJfmKEe1K9hTbn4FqL+x6PqT/V0ztJ9pv2pntYpT82vfSqBLvQudJidHtQudBib5RKdM11Ayw1+WKD+PpRdLleeaX+397kc3N8F6Ry0z511/UJfoJkekNsPaprnQtT9QldYD+puzz3t7/Z74sFIfflIOgftc2ddF/oCzfSA3H5Q0zwXou5CV1gP6m7PPe3v9nviwUh1of9NoAt9YVp6UPuT+8K48KM6Z3qxc6NYqP5QjsuUZ9rf7X1qgOkctM+ddV3oCzTTA3L7QU3zXIi6X+gK60Hd7bmn/d1+TzwYqX6h9wt9fUx6UPuFvj416xU6Z3qxr3f4WYX6+0x1vVp5pv3d3ud6cv9Tkc5B+9xZ1y/0BZrpAbn9oKZ5LkTdL3SF9aDu9tzT/m6/Jx6MVL/Q+4W+PiY9qP1CX5+a9QqdM73Y1zv8rEL9faa6Xq080/5u73M9uX6hK7MtdemBTOsppPap5PbWaQ7ahS6EdJ9pf6qndcpT82ufSuDrunQOe7u3t/Un9wVu6QHphbIQzouPag7aks5Zus+0P9XTOuWp+bVPJdCF/r8EutAXZqgH9WtYUy6+haj/8aj6Uz2ds3SfaX+qp3XKU/Nrn0qgC/2Vha4HYG+M570tfcDTBKbkns5BuaT7TM+L6ilP1dO6KfkpT/WX1tP8pvT5lb+tX+gKQsFPqdMDMMXflNzTOSiXdJ+ds70EpuSXns+0nqY6pc8udE34w7opB1xt6gFQPa1L56Bc0n0qz3Sd8kz3OSU/5an+0nqa+5Q+u9A14Q/r9AB8KBsr1wMQa/BvoXQOyiXdZzoH1VOeqqd1U/JTnuovraf5TemzC10T/rBOD8CHsrFyPQCxBrvQ06hf0euc7cWqPPU+S+sprSl9dqFrwh/W6QH4UDZWrgcg1mAXehr1K3qds71YlafeZ2k9pTWlzy50TfjDOj0AH8rGyvUAxBrsQk+jfkWvc7YXq/LU+yytp7Sm9NmFrgl/WKcH4EPZWLkegFiDXehp1K/odc72YlWeep+l9ZTWlD670DXhD+v0AHwoGyvXAxBrsAs9jfoVvc7ZXqzKU++ztJ7SmtJnF7om/GGdHoAPZWPlegBiDXahp1G/otc524tVeep9ltZTWlP67ELXhD+s0wPwoWysXA9ArMEu9DTqV/Q6Z3uxKk+9z9J6SmtKn13omvCHdXoAPpSNlesBiDXYhZ5G/Ype52wvVuWp91laT2lN6bMLXRP+sE4PwIeysXI9ALEGu9DTqF/R65ztxao89T5L6ymtKX12oWvCH9bpAfhQNlauByDWYBd6GvUrep2zvViVp95naT2lNaXP1xe6AkzXaWDaZ/oAaJ/pOuWS7jOtp/N5O89y+XoSlUt6rlVvylxrDjv9bf3X1jSwdJ2C1z41sHSf6k/rlIvqTanT3G/nWS5d6Cef4RPmsws9MCF60eqABCxtkVAuW8QPfonmfjvPculCP/jY/nHCfHahByZEL1odkIClLRLKZYv4wS/R3G/nWS5d6Acf2y70nwpHLwbtVy/adJ/qT+uUi+pNqdPcb+dZLl3oJ5/hE+azX+iBCdGLVgckYGmLhHLZIn7wSzT323mWSxf6wce2X+g/FY5eDNqvXrTpPtWf1ikX1ZtSp7nfzrNcutBPPsMnzGe/0AMTohetDkjA0hYJ5bJF/OCXaO638yyXLvSDj22/0H8qHL0YtF+9aNN9qj+tUy6qN6VOc7+dZ7l0oZ98hk+Yz36hByZEL1odkIClLRLKZYv4wS/R3G/nWS5d6Acf236h/1Q4ejFov3rRpvtUf1qnXFRvSp3mfjvPculCP/kMnzCf/UIPTIhetDogAUtbJJTLFvGDX6K5386zXLrQDz62/UL/qXD0YtB+9aJN96n+tE65qN6UOs39dp7l0oV+8hk+YT77hR6YEL1odUAClrZIKJct4ge/RHO/nWe5dKEffGz7hf6/4ehB1XDTF5/60z5V73aeaX+ag+au/rRP1VN/t/epXDQH5dk+lfj7dUd8oetgKZ7bB7I8dTK+rtN50RxUT11rn6qn/m7vU7loDsqzfSrx9+u60N9nHP8pRg+qophywNP+NIfyPOOnZc3h9tyVi56/KTzV3866LvSdNP/lXemBVD1FMeWAp/1pDuXZha6zulJ3+3ymz9EK+7ee7UJ/i+x/vDd9cFRPUaQPzhR/2md5dqHrWVypu30+0+dohf1bz3ahv0W2C/01snoRaUN6MWifqqf+tE/VU3+396lcNAfl2T6V+Pt1XejvM+5/h76ZsV5E2oZeYNqn6qk/7VP11N/tfSoXzUF5tk8l/n5dF/r7jLvQNzPWi0jb0AtM+1Q99ad9qp76u71P5aI5KM/2qcTfr+tCf59xF/pmxnoRaRt6gWmfqqf+tE/VU3+396lcNAfl2T6V+Pt1XejvM+5C38xYLyJtQy8w7VP11J/2qXrq7/Y+lYvmoDzbpxJ/v64L/X3GXeibGetFpG3oBaZ9qp760z5VT/3d3qdy0RyUZ/tU4u/XdaG/z7gLfTNjvYi0Db3AtE/VU3/ap+qpv9v7VC6ag/Jsn0r8/bou9PcZd6FvZqwXkbahF5j2qXrqT/tUPfV3e5/KRXNQnu1Tib9f14X+PuMu9M2M9SLSNvQC0z5VT/1pn6qn/m7vU7loDsqzfSrx9+u2LvT0gKT1NA7tU/X0wGmfqqf+tE79qd6Uuub3dVLKRecsrZeeT/WX7nOyXhd6ID094NqaHhztU/XUn9apP9WbUtf8utATszplzhIs3tLoQn+L7H+8N71I9OBon6oXQP8PCfWX7jOt1/y60BMzN2XOEize0uhCf4tsF3qA7JpEF/rexbVG//On0/npAtI+03qfJ7L2BvW3pvK7n+5CD+SvB1xb04Ojfaqe+tM69ad6U+qa396/6OicaQ6ql55P9Zfuc7JeF3ogvfSB04OjfapeAH1/cn8Aufl1oT8Yk48fmTJnHxv9wRd0oQfg66LU1vTgaJ+qp/60Tv2p3pS65teFnpjVKXOWYPGWRhf6W2T/473pRaIHR/tUvQD6fqE/gNz8utAfjMnHj0yZs4+N/uALutAD8HVRamt6cLRP1VN/Wqf+VG9KXfPrQk/M6pQ5S7B4S6ML/S2y/UIPkF2T6EIcaln7AAAgAElEQVTfu7jW6H/+dDo/XUDaZ1rv80TW3qD+1lR+99Nd6IH89YBra3pwtE/VU39ap/5Ub0pd89v7Fx2dM81B9dLzqf7SfU7W60IPpJc+cHpwtE/VC6D/h4T6S/eZ1mt+XeiJmZsyZwkWb2l0ob9Ftj+5B8iuSXSh711ca/Q/fzqdny4g7TOt93kia29Qf2sqv/vpLvRA/nrAtTU9ONqn6qk/rVN/qjelrvnt/YuOzpnmoHrp+VR/6T4n6x2x0NMAdbD04KhemktabwrPdJ9pvXTuU/Q0h7Q/vV/Un+opl3SfaT3l8lVdF/oCzclBL9iMPTqFZ7rPtF4s8GFCmkPapi5Y9ad6yiXdZ1pPuXSh/01AB3Jy0DuHZte7pvBM95nW25Xnbe/RHNIcbr/PNIfbuXShd6Gn75r/qpc+qGo+3WdaT7ncXqc5pLncvrg0h9u5dKF3oafvmi50IJ6+wKDFX1GiOaTh3L64NIfbuXShd6Gn75oudCCevsCgxV9Rojmk4dy+uDSH27l0oXehp++aLnQgnr7AoMVfUaI5pOHcvrg0h9u5dKF3oafvmi50IJ6+wKDFX1GiOaTh3L64NIfbuXShd6Gn75oudCCevsCgxV9Rojmk4dy+uDSH27l0oXehp++aLnQgnr7AoMVfUaI5pOHcvrg0h9u5dKF3oafvmi50IJ6+wKDFX1GiOaTh3L64NIfbuXShd6Gn75oudCCevsCgxV9Rojmk4dy+uDSH27l0oXehp++aLnQgnr7AoMVfUaI5pOHcvrg0h9u5dKF3oafvmi50IJ6+wKDFX1GiOaTh3L64NIfbuRy70NPge+C+JjDl4DS/vfmleape+p5I603hon1qneagelqXvj+70DWpD+t0INMDMkXvwziWy2/PbxnIDxU0h6/Bp7mk41d/6T7T92cXejrhYT/xpwdS9dIx6oWi/tJ6aZ6ql+aS1pvCRfvUOs1B9bQufd670DWpD+t0INMDMkXvwziWy2/PbxnIDxU0h36h/9DoPZJN359d6I9i2f/Q7RdR2t/+hP77G9P+0nppnqqX5pLWm8JF+9Q6zUH1tK4L/Yd+ktbAtE4HMj0gU/Q0B627PT/lkq5rDv1CT8/cil76/uwX+ko6G5+9/SJK+9sYzaNXpf2l9R5BOOChNJe0niKe0mfan+ppXRd6v9D/6+ykB2SKnh44rUtfmGk95ZKuS3NJ6ynPKX2m/ame1qXvz36ha1If1qUP3O16H8axXF6ey8heKWgO/cn9lcHa9NIu9H6h9wt902F68zVdJG/Sff7u5tCF/nxa8k92oXehd6Hnz92yYhfJMrJXCppDF/org7XppV3oXehd6JsO05uv6SJ5k+7zdzeHLvTn05J/sgu9C70LPX/ulhW7SJaRvVLQHLrQXxmsTS/tQu9C70LfdJjefE0XyZt0n7+7OXShP5+W/JPXLfQ8whmKJwT9hJT2+eTdk59JL5I0K/WX7lP1dK6Vi+qpP61Tf6qnXLTP2/W+yuHPv5SWpvoL69KDpYi1T9WbUqdHZApP9TclP81Buahemqf60z6Vi/Z5u14Xuk7ih3XpwdJ2tU/Vm1KXvlDSXNRfuk/V07lWLqqn/rRO/amectE+b9frQtdJ/LAuPVjarvapelPq0hdKmov6S/epejrXykX11J/WqT/VUy7a5+16Xeg6iR/WpQdL29U+VW9KXfpCSXNRf+k+VU/nWrmonvrTOvWnespF+7xdrwtdJ/HDuvRgabvap+pNqUtfKGku6i/dp+rpXCsX1VN/Wqf+VE+5aJ+363Wh6yR+WJceLG1X+1S9KXXpCyXNRf2l+1Q9nWvlonrqT+vUn+opF+3zdr0udJ3ED+vSg6Xtap+qN6UufaGkuai/dJ+qp3OtXFRP/Wmd+lM95aJ93q7Xha6T+GFderC0Xe1T9abUpS+UNBf1l+5T9XSulYvqqT+tU3+qp1y0z9v1utB1Ej+sSw+Wtqt9qt6UuvSFkuai/tJ9qp7OtXJRPfWndepP9ZSL9nm7Xhe6TuKHdenB0na1T9WbUpe+UNJc1F+6T9XTuVYuqqf+tE79qZ5y0T5v1+tC10n8sC49WNqu9ql6U+rSF0qai/pL96l6OtfKRfXUn9apP9VTLtrn7Xpd6DqJH9alB0vb1T5Vb0pd+kJJc1F/6T5VT+dauaie+tM69ad6ykX7vF2vC10n8cO69GBpu9qn6k2pS18oaS7qL92n6ulcKxfVU39ap/5UT7lon7frvb7QFaAOSDpo7TNdp1zSfaqezplymaKnPNN1t+eg/tI5qJ6eB9W7vW7nvGz919bSQSuIdJ/pgVQu6T5VT/NTLlP0lGe67vYc1F86B9XT86B6t9ftnJcu9AunZeeAnIhHLxTlMkXvxKy+6un2HNTflPz0PEzxl+5z57x0oafTC+jtHJBAu8sSeqEolyl6yyB/qOD2HNTfD8WxLKvnYVnolxTsnJcu9AuHZueAnIhHLxTlMkXvxKz6hT4lled96nl4rvC7ntR76StKXegXzs7OATkRj14oymWK3olZdaFPSeV5n3oeniv8rif1XupC/5vA7QO5c0BOPFqan3KZondiVl3oU1J53qeeh+cKv+tJvZe60LvQrzgpeqHowZmiNyXc23NQf1Py0/MwxV+6z53z0p/c0+kF9HYOSKDdZQm9UJTLFL1lkD9UcHsO6u+H4liW1fOwLPRLCnbOSxf6hUOzc0BOxKMXinKZondiVv3JfUoqz/vU8/Bc4Xc9qfdSf3LvT+5XnBS9UPTgTNGbEu7tOai/KfnpeZjiL93nznnpF3o6vYDezgEJtLssoReKcpmitwzyhwpuz0H9/VAcy7J6HpaFfknBznnpQr9waHYOyIl49EJRLlP0TsyqP7lPSeV5n3oeniv8rif1XupP7v3J/YqToheKHpwpelPCvT0H9TclPz0PU/yl+9w5L1u/0NMg0no6yDsDS3t+ojeFi/b5hMHOL1HVS/vTPqfUpc9tOr/b/emcpblon69/oe9s7MR36YGbPCBPcpjCRft8wqALXSmdW5c+t53PM2YhnftO1/1CX6CpB27ygDzBM4WL9vmEQRe6Ujq3Ln1uO59nzEI6952uu9AXaOqBmzwgT/BM4aJ9PmHQha6Uzq1Ln9vO5xmzkM59p+su9AWaeuAmD8gTPFO4aJ9PGHShK6Vz69LntvN5xiykc9/pugt9gaYeuMkD8gTPFC7a5xMGXehK6dy69LntfJ4xC+ncd7ruQl+gqQdu8oA8wTOFi/b5hEEXulI6ty59bjufZ8xCOvedrrvQF2jqgZs8IE/wTOGifT5h0IWulM6tS5/bzucZs5DOfafrLvQFmnrgJg/IEzxTuGifTxh0oSulc+vS57bzecYspHPf6boLfYGmHrjJA/IEzxQu2ucTBl3oSuncuvS57XyeMQvp3He67kJfoKkHbvKAPMEzhYv2+YRBF7pSOrcufW47n2fMQjr3na670Bdo6oGbPCBP8Ezhon0+YdCFrpTOrUuf287nGbOQzn2n6y70BZp64CYPyBM8U7hon08YdKErpXPr0ue283nGLKRz3+m6C32Bph64yQPyBM8ULtrnEwZd6Erp3Lr0ue18njEL6dx3uj5ioacHeSfAJ+/SAUlz0T6fMNj5jHJRf2m9nayevCvtL633hMFXz2ifqqd1OteqN4WL+tO6dA5fzuxfB3Rx+4Ao4jQX7VMPgNYpF/WX1lMuWpf2l9ZLc1E9rdO5Vj3NT/Wm1KVz6EL/ocnQoNMHR/tMY1Uu6i+tV55fE9D8lKfmrnpaVy5Kbm9dOocu9L35PX6bBp2+ULTPxyA2Pahc1F9abxOmx69J+0vrPQbxfz2ofaqe1ulcq94ULupP69I5dKFrUh/WadDpg6N9fohnuVy5qL+03jKQDwvS/tJ6ikf7VD2t07lWvSlc1J/WpXPoQtekPqzToNMHR/v8EM9yuXJRf2m9ZSAfFqT9pfUUj/apelqnc616U7ioP61L59CFrkl9WKdBpw+O9vkhnuVy5aL+0nrLQD4sSPtL6yke7VP1tE7nWvWmcFF/WpfOoQtdk/qwToNOHxzt80M8y+XKRf2l9ZaBfFiQ9pfWUzzap+ppnc616k3hov60Lp1DF7om9WGdBp0+ONrnh3iWy5WL+kvrLQP5sCDtL62neLRP1dM6nWvVm8JF/WldOocudE3qwzoNOn1wtM8P8SyXKxf1l9ZbBvJhQdpfWk/xaJ+qp3U616o3hYv607p0Dl3omtSHdRp0+uBonx/iWS5XLuovrbcM5MOCtL+0nuLRPlVP63SuVW8KF/WndekcutA1qQ/rNOj0wdE+P8SzXK5c1F9abxnIhwVpf2k9xaN9qp7W6Vyr3hQu6k/r0jl0oWtSH9Zp0OmDo31+iGe5XLmov7TeMpAPC9L+0nqKR/tUPa3TuVa9KVzUn9alc+hC16Q+rNOg0wdH+/wQz3K5clF/ab1lIB8WpP2l9RSP9ql6WqdzrXpTuKg/rUvn8PpC16AVhOppYFqn/lQvXZfOIc2z/r6eqHQOOtea3xR/5aIE7qvb+s+npg+O6qVj7MWwl3iaZ3rOpvhL96lTpPlN8VcuSuC+ui70QKa9GPZCTvPUhaCup/hL96k8Nb8p/spFCdxX14UeyLQXw17IaZ66ENT1FH/pPpWn5jfFX7kogfvqutADmfZi2As5zVMXgrqe4i/dp/LU/Kb4KxclcF9dF3og014MeyGneepCUNdT/KX7VJ6a3xR/5aIE7qvrQg9k2othL+Q0T10I6nqKv3SfylPzm+KvXJTAfXVd6IFMezHshZzmqQtBXU/xl+5TeWp+U/yVixK4r64LPZBpL4a9kNM8dSGo6yn+0n0qT81vir9yUQL31XWhBzLtxbAXcpqnLgR1PcVfuk/lqflN8VcuSuC+ui70QKa9GPZCTvPUhaCup/hL96k8Nb8p/spFCdxX14UeyLQXw17IaZ66ENT1FH/pPpWn5jfFX7kogfvqutADmfZi2As5zVMXgrqe4i/dp/LU/Kb4KxclcF9dF3og014MeyGneepCUNdT/KX7VJ6a3xR/5aIE7qvbutAVz+0HTv0pT72I2ufXxJWn5nd7XXrO0jw7L18T19yVp+pNnpcu9EB66cGacgBu7zMwWiMl0uchDUnnOt1nWk9zV56ql+ai/r7qsws9kF56sHRA2me/0APH4Y/0nCU8/aeGnr90n2k9zV15ql6ai/rrQk8n9bdeerB0QNpnF3riiKTnLOGpC/17ypr7lPvsewLv3y/9QtcUFup0kBck/vHolANwe5+a3+116fOQ5qlzne4zrae5K0/VS3NRf/1CTyfVL/T/SlwHOX1Qtc8fGrfjZdP5pYF0Xr4mrrkrT9WbPC/9Qg+klx6sKQfg9j4DozVSIn0e0pB0rtN9pvU0d+Wpemku6q9f6Omk+oXeL/QfmrmTZadctMpw5wWtPZxYp7krT9VLs1N/XejppLrQu9B/aOZOlp1y0SrDnRe09nBineauPFUvzU79daGnk+pC70L/oZk7WXbKRasMd17Q2sOJdZq78lS9NDv114WeTqoLvQv9h2buZNkpF60y3HlBaw8n1mnuylP10uzUXxd6Oqku9C70H5q5k2WnXLTKcOcFrT2cWKe5K0/VS7NTf13o6aS60LvQf2jmTpadctEqw50XtPZwYp3mrjxVL81O/XWhp5PqQu9C/6GZO1l2ykWrDHde0NrDiXWau/JUvTQ79XfsQleAvzEwZfWkLs1z5yDX3xMCXz+Tzl071XlRf6qn/rRP1UvXKU/lonrK5YQ+j/g/lkkDVD2tSw+W9qkDqXppLrf70xzSXLRPnRf1p3rqT/tUvXSd8lQuqqdcTuizC13TW6hLD9ZCa/94VAdS9dJcbvenOaS5aJ86L+pP9dSf9ql66TrlqVxUT7mc0GcXuqa3UJcerIXWutAV1oO65v4A0sIjyvOEi/aJTe3zybtPeKb5fZ2CcvnqbV3ogUnfGdib7aYvlDSX2/3pbKS5aJ86L+pP9dSf9ql66TrlqVxUT7mc0GcXuqa3UJcerIXW+oWusB7UNfcHkBYeUZ4nXLRPbGqfT959wjPNr1/o/3UOpxwAHeT0IUzzTHO53Z/OS5qL9qnzov5UT/1pn6qXrlOeykX1lMsJffYLXdNbqEsP1kJr/UJXWA/qmvsDSAuPKM8TLtonNrXPJ+8+4Znm1y/0fqEHT2L6QtEDrkhu9zeFi/ap86K5q5760z5VL12nPJWL6imXE/rsF7qmt1CXHqyF1vqFrrAe1DX3B5AWHlGeJ1y0T2xqn0/efcIzza9f6P1CD57E9IWiB1yR3O5vChftU+dFc1c99ad9ql66TnkqF9VTLif02S90TW+hLj1YC631C11hPahr7g8gLTyiPE+4aJ/Y1D6fvPuEZ5pfv9D7hR48iekLRQ+4Irnd3xQu2qfOi+aueupP+1S9dJ3yVC6qp1xO6LNf6JreQl16sBZa6xe6wnpQ19wfQFp4RHmecNE+sal9Pnn3Cc80v1/yha6DrAOSHm71p30ql3SfU/wpT/WXrtPcy2XvBa05pOclradzpjyn6H2VwxFf6Gnw6YFUf9pneiC1T61L+1M99Zeu0/ksly70xKzqnKXnOq3XhZ6Yvi80NGhtN30AtE+tS/tTPfWXrtP5LJcu9MSs6pyl5zqt14WemL4u9NcpTzngr4PYJHDCRbTJytbXpLmo3lbTB75synnX/NRfF/oPDasGre3qgKT7nOJPeaq/dJ3mXi79Qk/Mqs5Zeq7Tel3oienrF/rrlKcc8NdBbBI44SLaZGXra9JcVG+r6QNfNuW8a37qrwv9h4ZVg9Z2dUDSfU7xpzzVX7pOcy+XfqEnZlXnLD3Xab0u9MT09Qv9dcpTDvjrIDYJnHARbbKy9TVpLqq31fSBL5ty3jU/9deF/kPDqkFruzog6T6n+FOe6i9dp7mXS7/QE7Oqc5ae67ReF3pi+vqF/jrlKQf8dRCbBE64iDZZ2fqaNBfV22r6wJdNOe+an/rrQv+hYdWgtV0dkHSfU/wpT/WXrtPcy6Vf6IlZ1TlLz3Varws9MX39Qn+d8pQD/jqITQInXESbrGx9TZqL6m01feDLppx3zU/9daH/0LBq0NquDki6zyn+lKf6S9dp7uXSL/TErOqcpec6rdeFnpi+fqG/TnnKAX8dxCaBEy6iTVa2vibNRfW2mj7wZVPOu+an/o5d6AfO0K9s6YSBfBN82p/qvclg57v1IkpzmdKnZqP+VE/rpuSe9rczvyP+tTUF2Lq9BPTA7RzIvY7++ba0P9V7k8HOd2vuaS5T+tRs1J/qad2U3NP+dubXha7pXVinB27nQL6JNe1P9d5ksPPdmnuay5Q+NRv1p3paNyX3tL+d+XWha3oX1umB2zmQb2JN+1O9NxnsfLfmnuYypU/NRv2pntZNyT3tb2d+Xeia3oV1euB2DuSbWNP+VO9NBjvfrbmnuUzpU7NRf6qndVNyT/vbmV8XuqZ3YZ0euJ0D+SbWtD/Ve5PBzndr7mkuU/rUbNSf6mndlNzT/nbm14Wu6V1Ypwdu50C+iTXtT/XeZLDz3Zp7msuUPjUb9ad6Wjcl97S/nfl1oWt6F9bpgds5kG9iTftTvTcZ7Hy35p7mMqVPzUb9qZ7WTck97W9nfl3omt6FdXrgdg7km1jT/lTvTQY73625p7lM6VOzUX+qp3VTck/725lfF7qmd2GdHridA/km1rQ/1XuTwc53a+5pLlP61GzUn+pp3ZTc0/525teFruldWKcHbudAvok17U/13mSw892ae5rLlD41G/Wnelo3Jfe0v535daFrehfW6YHbOZBvYk37U703Gex8t+ae5jKlT81G/ame1k3JPe1vZ35d6JrehXV64HYO5JtY0/5U700GO9+tuae5TOlTs1F/qqd1U3JP+9uZXxe6pndhnR64nQP5Jta0P9V7k8HOd2vuaS5T+tRs1J/qad2U3NP+dua3daGnA1Pwt9ftHJCbWE2Zz3R+ykX7TOulZ1j9aZ9TclAu6k95Tq7rQp+c3r/03gPwNRi9UNIjks5PuWifab10fupP+5ySg3JRf8pzcl0X+uT0utCX0tMLZUlkw8PpC0y5aJ9pvQ2RLL1C/S2J/MfDU3JQLupPeU6u60KfnF4X+lJ6eqEsiWx4OH2BKRftM623IZKlV6i/JZEudMV1dV0X+oXx6kV7IYp/WEpftMoznZ9y0T7TepqD1qk/1ZuSg3JRf8pzcl0X+uT0+oW+lJ5eKEsiGx5OX2DKRftM622IZOkV6m9JpF/oiuvqui70C+PVi/ZCFP1CfxCqLiCds7TeAwRbH1F/2sSUHJSL+lOek+u60Cen1y/0pfT0QlkS2fBw+gJTLtpnWm9DJEuvUH9LIv1CV1xX13WhXxivXrQXougX+oNQdQHpnKX1HiDY+oj60yam5KBc1J/ynFzXhT45vX6hL6WnF8qSyIaH0xeYctE+03obIll6hfpbEukXuuK6uq4L/cJ49aK9EEW/0B+EqgtI5yyt9wDB1kfUnzYxJQflov6U5+S6LvTJ6fULfSk9vVCWRDY8nL7AlIv2mdbbEMnSK9Tfkki/0BXX1XVd6BfGqxfthSj6hf4gVF1AOmdpvQcItj6i/rSJKTkoF/WnPCfXdaFPTq9f6Evp6YWyJLLh4fQFply0z7TehkiWXqH+lkT6ha64rq47YqHrxXB1Mn/88YdeDLfzTHNJ6+lc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LrQD05dD8DOATkRT5pLWk+Zp/tM693ORf1NOe86L8plSt3O/EYv9CkDooGpP9XTA6B9qp7WlcvX5MpFJ6p1JfB/CKTP0Vfsu9ADE6lB66JUPUWhfaqe1pVLF7rOTutK4DsC6fulC/27RF76cw1aF6XqqX3tU/W0rly60HV2WlcC3xFI3y9d6N8l8tKfa9C6KFVP7Wufqqd15dKFrrPTuhL4jkD6fulC/y6Rl/5cg9ZFqXpqX/tUPa0rly50nZ3WlcB3BNL3Sxf6d4m89OcatC5K1VP72qfqaV25dKHr7LSuBL4jkL5futC/S+SlP9egdVGqntrXPlVP68qlC11np3Ul8B2B9P3Shf5dIi/9uQati1L11L72qXpaVy5d6Do7rSuB7wik75cu9O8SeenPNWhdlKqn9rVP1dO6culC19lpXQl8RyB9v3Shf5fIS3+uQeuiVD21r32qntaVSxe6zk7rSuA7Aun7pQv9u0Re+nMNWhel6ql97VP1tK5cutB1dlpXAt8RSN8vXejfJfLSn2vQuihVT+1rn6qndeXSha6z07oS+I5A+n7pQv8ukZf+XIPWRal6al/7VD2tK5cudJ2d1pXAdwTS90sX+neJvPTnGrQuStVT+9qn6mlduXSh6+y0rgS+I5C+X7rQv0vkpT/XoHVRqp7aT/eZ1pvCJd2n6rXujL9YaQ56/lRP6/QeVH+qp/660HeSW3iXBj1lsNJ9pvUWov7Ho7f3qVxa14WemIHb790u9MQUfaFx+2ClF1daT8fm9j6VS+u60BMzcPu924WemKIu9MeUbz9wXeiPR6EP/vHHH3oe0vB0rtN9Kk/1p3o7ufz518Yu0iBUbyfAJ+9SxOpP9Z54+fJvhX/+SaXaZ7kQ7n8tUp57u+jb9DykyU2ZF+Wp/lRvZ35d6Dtp/su7NOgpg5XuM62nI3J7n8qldf3JPTEDt9+7/ck9MUX9yf0x5dsPXBf641Hog/3JffsM3H6/dKFvH5lnL7x9sNKLK633LOX/96nb+1QuresXemIGbr93u9ATU9Qv9MeUbz9wXeiPR6EP9gt9+wzcfr90oW8fmWcvvH2w0osrrfcs5X6hK6fW/Q8BvSfS/PT8pftUnupP9XZy6f8obifNf3mXBj1lsNJ9pvV0RG7vU7m0rj+5J2bg9nu3X+iJKepP7o8p337gutAfj0If7Bf69hm4/X7pQt8+Ms9eePtgpRdXWu9Zyv3JXTm1rj+5vzEDt9+7XehvTM2Dd94+WOkFm9Z7EPGXj9zep3JpXX9yT8zA7fduF3piivqT+w9R/l52ygFP/0VA9b4nvvcJzW9vF9+/TXmqP9X73sneJ+pvL88u9Pd5fqmQHmTVUzy9UPZ+cSlPzV31dF60Tv2pntYpT/WneupP6+pPyT2v6//K/TkrfjI9yKqnBnuhdKHr7KzUped6pbf/fFbPg/pTPfWndfWn5J7XdaE/Z8VPpgdZ9dRgL5QudJ2dlbr0XK/01oX+PS3N7/b75Xtyz5/oQn/Oip9MD7LqqcHbD5z60xym6Om8aJ3yVD2ta35n/AVX89O6E+azC13TW6jToNMXw4Klfzyqfaqe1k3JQXmm/WkOWqf+VE/rmhmk4jMAAAb3SURBVF8Xus7Op3Vd6J8SfFCvF1H6Ynhg5ctHtE/V07opOSjPtD/NQevUn+ppXfPrQtfZ+bSuC/1Tgg/q9SJKXwwPrHShL0CakrvO2QKKLY8qzy3iCy9RnupP9RYsbXm0/rZg/K8v6UJ/nzH/owt6UPXgKArtU/W0Trmov9v1NAetU56qp3VT5kX9aZ3mpzy1T61Tf6r3VV0X+k6a//IuDVoHWfUUhfapelqnXNTf7Xqag9YpT9XTuinzov60TvNTntqn1qk/1etC30lu4V0atA6y6i1Y+sej2qfqaZ1yUX+362kOWqc8VU/rpsyL+tM6zU95ap9ap/5Urwt9J7mFd2nQOsiqt2CpC/0BLM0hnbvqPUCw9RHlubWJBy9TnupP9R5Y2fpI/W3F+eXL+pP7+4z736EHGD+RSF8ot+s9Yb7zGeW5s4cn79IFq/5U74mXnc/U306aX7+rC/19xl3oAcZPJNIXyu16T5jvfEZ57uzhybt0wao/1XviZecz9beT5oUL/X08P6ugB7UHZ29umoN2ofmpXrpuCs8pfU7JLz3Xmp/2mdb7KvfRX+jpQU7rpQdE9dJc9MBpn2kuaX/KReum8JzSp+agdcolPdfpPtN6Xeg6wT9Ulx4Q1UvjmXIxKJe0P+1T69Jzpjyn9Kk5aJ1y0Rym9HkCl36h67QE6tIDonoBFP+QmHIxKJe0P+1T69Jzpjyn9Kk5aJ1y0Rym9HkCly50nZZAXXpAVC+Aogs9DflFvfSc6SKZ0ueLUX35auWiOai/dJ9pvf7krpPxQ3XpAVG9NJ4pF4NySfvTPrUuPWfKc0qfmoPWKRfNYUqfJ3DpF7pOS6AuPSCqF0DRL/Q05Bf10nOmi2RKny9G1S/0Bbg6Lzqf/UJfCOeER9MDonppVjsPwJPe01zS/p4w2PnMFJ5T+tyZzZN3KZf0XKf7TOt1oT+Z1oOeSQ+I6qWRTbkYlEvan/apdek5U55T+tQctE65aA5T+jyBS39y12kJ1KUHRPUCKPqTexryi3rpOdNFMqXPF6PqT+4LcHVedD77hb4QzgmPpgdE9dKsdh6AJ72nuaT9PWGw85kpPKf0uTObJ+9SLum5TveZ1utCfzKtBz2THhDVSyObcjEol7Q/7VPr0nOmPKf0qTlonXLRHKb0eQKX/uSu0xKoSw+I6gVQ9Cf3NOQX9dJzpotkSp8vRtWf3Bfg6rzofPYLfSGcEx5ND4jqpVntPABPek9zSft7wmDnM1N4TulzZzZP3qVc0nOd7jOtd+xCfzJEfeY5AT04Jwzkc5frT6q/daX/qUjnoH3eXqc5TOGicz2Fi/rT/KZw6ULXhIfV6UDqwVG9NFb1p30ql3Sf6m9KneYwxZ/OyxQu6k/zm8KlC10THlanA6kHR/XSWNWf9qlc0n2qvyl1msMUfzovU7ioP81vCpcudE14WJ0OpB4c1UtjVX/ap3JJ96n+ptRpDlP86bxM4aL+NL8pXLrQNeFhdTqQenBUL41V/WmfyiXdp/qbUqc5TPGn8zKFi/rT/KZw6ULXhIfV6UDqwVG9NFb1p30ql3Sf6m9KneYwxZ/OyxQu6k/zm8KlC10THlanA6kHR/XSWNWf9qlc0n2qvyl1msMUfzovU7ioP81vCpcudE14WJ0OpB4c1UtjVX/ap3JJ96n+ptRpDlP86bxM4aL+NL8pXLrQNeFhdTqQenBUL41V/WmfyiXdp/qbUqc5TPGn8zKFi/rT/KZw6ULXhIfV6UDqwVG9NFb1p30ql3Sf6m9KneYwxZ/OyxQu6k/zm8KlC10THlanA6kHR/XSWNWf9qlc0n2qvyl1msMUfzovU7ioP81vCpcudE14WJ0OpB4c1UtjVX/ap3JJ96n+ptRpDlP86bxM4aL+NL8pXLrQNeFhdTqQenBUL41V/WmfyiXdp/qbUqc5TPGn8zKFi/rT/KZw6ULXhIfV6UDqwVG9NFb1p30ql3Sf6m9KneYwxZ/OyxQu6k/zm8Ll9YWuAFtXAiVQAiVQAiXwGYE//5r815HPvLe6BEqgBEqgBK4h0IV+TZQ1UgIlUAIl8JsJdKH/5vTrvQRKoARK4BoCXejXRFkjJVACJVACv5lAF/pvTr/eS6AESqAEriHQhX5NlDVSAiVQAiXwmwl0of/m9Ou9BEqgBErgGgJd6NdEWSMlUAIlUAK/mUAX+m9Ov95LoARKoASuIdCFfk2UNVICJVACJfCbCXSh/+b0670ESqAESuAaAl3o10RZIyVQAiVQAr+ZQBf6b06/3kugBEqgBK4h0IV+TZQ1UgIlUAIl8JsJdKH/5vTrvQRKoARK4BoCXejXRFkjJVACJVACv5lAF/pvTr/eS6AESqAEriHQhX5NlDVSAiVQAiXwmwn8f5U9QzFzkks2AAAAAElFTkSuQmCC"/>
          <p:cNvSpPr>
            <a:spLocks noChangeAspect="1" noChangeArrowheads="1"/>
          </p:cNvSpPr>
          <p:nvPr/>
        </p:nvSpPr>
        <p:spPr bwMode="auto">
          <a:xfrm>
            <a:off x="6216216" y="1635646"/>
            <a:ext cx="2040161" cy="204016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CH"/>
          </a:p>
        </p:txBody>
      </p:sp>
      <p:grpSp>
        <p:nvGrpSpPr>
          <p:cNvPr id="20" name="Gruppo 19"/>
          <p:cNvGrpSpPr/>
          <p:nvPr/>
        </p:nvGrpSpPr>
        <p:grpSpPr>
          <a:xfrm>
            <a:off x="158120" y="720436"/>
            <a:ext cx="8889975" cy="3712327"/>
            <a:chOff x="178902" y="1032083"/>
            <a:chExt cx="8889975" cy="3387907"/>
          </a:xfrm>
        </p:grpSpPr>
        <p:graphicFrame>
          <p:nvGraphicFramePr>
            <p:cNvPr id="21" name="Diagramma 20"/>
            <p:cNvGraphicFramePr/>
            <p:nvPr>
              <p:extLst>
                <p:ext uri="{D42A27DB-BD31-4B8C-83A1-F6EECF244321}">
                  <p14:modId xmlns:p14="http://schemas.microsoft.com/office/powerpoint/2010/main" val="2679624415"/>
                </p:ext>
              </p:extLst>
            </p:nvPr>
          </p:nvGraphicFramePr>
          <p:xfrm>
            <a:off x="178903" y="1744110"/>
            <a:ext cx="8889974" cy="2377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Google Shape;1218;p48"/>
            <p:cNvSpPr/>
            <p:nvPr/>
          </p:nvSpPr>
          <p:spPr>
            <a:xfrm>
              <a:off x="4416288" y="1325217"/>
              <a:ext cx="355778" cy="411093"/>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chemeClr val="accent2">
                <a:lumMod val="40000"/>
                <a:lumOff val="60000"/>
              </a:schemeClr>
            </a:solidFill>
            <a:ln>
              <a:noFill/>
            </a:ln>
          </p:spPr>
          <p:txBody>
            <a:bodyPr spcFirstLastPara="1" wrap="square" lIns="91425" tIns="91425" rIns="91425" bIns="91425" anchor="ctr" anchorCtr="0">
              <a:noAutofit/>
            </a:bodyPr>
            <a:lstStyle/>
            <a:p>
              <a:pPr defTabSz="914378">
                <a:buClr>
                  <a:srgbClr val="000000"/>
                </a:buClr>
                <a:defRPr/>
              </a:pPr>
              <a:endParaRPr sz="1400" kern="0">
                <a:solidFill>
                  <a:schemeClr val="accent1"/>
                </a:solidFill>
                <a:latin typeface="Arial"/>
                <a:cs typeface="Arial"/>
                <a:sym typeface="Arial"/>
              </a:endParaRPr>
            </a:p>
          </p:txBody>
        </p:sp>
        <p:sp>
          <p:nvSpPr>
            <p:cNvPr id="23" name="Google Shape;1217;p48"/>
            <p:cNvSpPr/>
            <p:nvPr/>
          </p:nvSpPr>
          <p:spPr>
            <a:xfrm>
              <a:off x="793700" y="1377689"/>
              <a:ext cx="414830" cy="366421"/>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chemeClr val="accent2">
                <a:lumMod val="60000"/>
                <a:lumOff val="40000"/>
              </a:schemeClr>
            </a:solidFill>
            <a:ln>
              <a:noFill/>
            </a:ln>
          </p:spPr>
          <p:txBody>
            <a:bodyPr spcFirstLastPara="1" wrap="square" lIns="91425" tIns="91425" rIns="91425" bIns="91425" anchor="ctr" anchorCtr="0">
              <a:noAutofit/>
            </a:bodyPr>
            <a:lstStyle/>
            <a:p>
              <a:endParaRPr>
                <a:solidFill>
                  <a:schemeClr val="accent1"/>
                </a:solidFill>
              </a:endParaRPr>
            </a:p>
          </p:txBody>
        </p:sp>
        <p:sp>
          <p:nvSpPr>
            <p:cNvPr id="24" name="Google Shape;1257;p48"/>
            <p:cNvSpPr/>
            <p:nvPr/>
          </p:nvSpPr>
          <p:spPr>
            <a:xfrm>
              <a:off x="2641116" y="1366928"/>
              <a:ext cx="373327" cy="376518"/>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accent2">
                <a:lumMod val="60000"/>
                <a:lumOff val="40000"/>
              </a:schemeClr>
            </a:solidFill>
            <a:ln>
              <a:noFill/>
            </a:ln>
          </p:spPr>
          <p:txBody>
            <a:bodyPr spcFirstLastPara="1" wrap="square" lIns="91425" tIns="91425" rIns="91425" bIns="91425" anchor="ctr" anchorCtr="0">
              <a:noAutofit/>
            </a:bodyPr>
            <a:lstStyle/>
            <a:p>
              <a:pPr defTabSz="914378">
                <a:buClr>
                  <a:srgbClr val="000000"/>
                </a:buClr>
                <a:defRPr/>
              </a:pPr>
              <a:endParaRPr sz="1400" kern="0">
                <a:solidFill>
                  <a:schemeClr val="accent1"/>
                </a:solidFill>
                <a:latin typeface="Arial"/>
                <a:cs typeface="Arial"/>
                <a:sym typeface="Arial"/>
              </a:endParaRPr>
            </a:p>
          </p:txBody>
        </p:sp>
        <p:sp>
          <p:nvSpPr>
            <p:cNvPr id="25" name="Google Shape;1240;p48"/>
            <p:cNvSpPr/>
            <p:nvPr/>
          </p:nvSpPr>
          <p:spPr>
            <a:xfrm>
              <a:off x="8187360" y="1275400"/>
              <a:ext cx="387161" cy="402569"/>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chemeClr val="accent2">
                <a:lumMod val="40000"/>
                <a:lumOff val="60000"/>
              </a:schemeClr>
            </a:solidFill>
            <a:ln>
              <a:noFill/>
            </a:ln>
          </p:spPr>
          <p:txBody>
            <a:bodyPr spcFirstLastPara="1" wrap="square" lIns="91425" tIns="91425" rIns="91425" bIns="91425" anchor="ctr" anchorCtr="0">
              <a:noAutofit/>
            </a:bodyPr>
            <a:lstStyle/>
            <a:p>
              <a:pPr defTabSz="914378">
                <a:buClr>
                  <a:srgbClr val="000000"/>
                </a:buClr>
                <a:defRPr/>
              </a:pPr>
              <a:endParaRPr sz="1400" kern="0">
                <a:solidFill>
                  <a:schemeClr val="accent1"/>
                </a:solidFill>
                <a:latin typeface="Arial"/>
                <a:cs typeface="Arial"/>
                <a:sym typeface="Arial"/>
              </a:endParaRPr>
            </a:p>
          </p:txBody>
        </p:sp>
        <p:sp>
          <p:nvSpPr>
            <p:cNvPr id="26" name="Google Shape;1237;p48"/>
            <p:cNvSpPr/>
            <p:nvPr/>
          </p:nvSpPr>
          <p:spPr>
            <a:xfrm>
              <a:off x="6381447" y="1291559"/>
              <a:ext cx="332917" cy="452551"/>
            </a:xfrm>
            <a:custGeom>
              <a:avLst/>
              <a:gdLst/>
              <a:ahLst/>
              <a:cxnLst/>
              <a:rect l="l" t="t" r="r" b="b"/>
              <a:pathLst>
                <a:path w="15233" h="20707" extrusionOk="0">
                  <a:moveTo>
                    <a:pt x="5330" y="122"/>
                  </a:moveTo>
                  <a:lnTo>
                    <a:pt x="4916" y="170"/>
                  </a:lnTo>
                  <a:lnTo>
                    <a:pt x="4551" y="219"/>
                  </a:lnTo>
                  <a:lnTo>
                    <a:pt x="4162" y="292"/>
                  </a:lnTo>
                  <a:lnTo>
                    <a:pt x="3797" y="389"/>
                  </a:lnTo>
                  <a:lnTo>
                    <a:pt x="3432" y="511"/>
                  </a:lnTo>
                  <a:lnTo>
                    <a:pt x="3042" y="657"/>
                  </a:lnTo>
                  <a:lnTo>
                    <a:pt x="2872" y="754"/>
                  </a:lnTo>
                  <a:lnTo>
                    <a:pt x="2775" y="827"/>
                  </a:lnTo>
                  <a:lnTo>
                    <a:pt x="2726" y="900"/>
                  </a:lnTo>
                  <a:lnTo>
                    <a:pt x="2702" y="925"/>
                  </a:lnTo>
                  <a:lnTo>
                    <a:pt x="2702" y="973"/>
                  </a:lnTo>
                  <a:lnTo>
                    <a:pt x="2726" y="1022"/>
                  </a:lnTo>
                  <a:lnTo>
                    <a:pt x="2750" y="1046"/>
                  </a:lnTo>
                  <a:lnTo>
                    <a:pt x="2848" y="1071"/>
                  </a:lnTo>
                  <a:lnTo>
                    <a:pt x="3018" y="1071"/>
                  </a:lnTo>
                  <a:lnTo>
                    <a:pt x="3115" y="1046"/>
                  </a:lnTo>
                  <a:lnTo>
                    <a:pt x="3432" y="900"/>
                  </a:lnTo>
                  <a:lnTo>
                    <a:pt x="3845" y="754"/>
                  </a:lnTo>
                  <a:lnTo>
                    <a:pt x="4283" y="633"/>
                  </a:lnTo>
                  <a:lnTo>
                    <a:pt x="4721" y="584"/>
                  </a:lnTo>
                  <a:lnTo>
                    <a:pt x="5159" y="511"/>
                  </a:lnTo>
                  <a:lnTo>
                    <a:pt x="6084" y="511"/>
                  </a:lnTo>
                  <a:lnTo>
                    <a:pt x="6546" y="584"/>
                  </a:lnTo>
                  <a:lnTo>
                    <a:pt x="6984" y="681"/>
                  </a:lnTo>
                  <a:lnTo>
                    <a:pt x="7447" y="803"/>
                  </a:lnTo>
                  <a:lnTo>
                    <a:pt x="7885" y="949"/>
                  </a:lnTo>
                  <a:lnTo>
                    <a:pt x="8761" y="1265"/>
                  </a:lnTo>
                  <a:lnTo>
                    <a:pt x="9539" y="1533"/>
                  </a:lnTo>
                  <a:lnTo>
                    <a:pt x="10318" y="1776"/>
                  </a:lnTo>
                  <a:lnTo>
                    <a:pt x="10731" y="1874"/>
                  </a:lnTo>
                  <a:lnTo>
                    <a:pt x="11121" y="1947"/>
                  </a:lnTo>
                  <a:lnTo>
                    <a:pt x="11534" y="2020"/>
                  </a:lnTo>
                  <a:lnTo>
                    <a:pt x="11948" y="2044"/>
                  </a:lnTo>
                  <a:lnTo>
                    <a:pt x="12337" y="2044"/>
                  </a:lnTo>
                  <a:lnTo>
                    <a:pt x="12727" y="2020"/>
                  </a:lnTo>
                  <a:lnTo>
                    <a:pt x="13116" y="1971"/>
                  </a:lnTo>
                  <a:lnTo>
                    <a:pt x="13481" y="1898"/>
                  </a:lnTo>
                  <a:lnTo>
                    <a:pt x="13749" y="1825"/>
                  </a:lnTo>
                  <a:lnTo>
                    <a:pt x="13992" y="1703"/>
                  </a:lnTo>
                  <a:lnTo>
                    <a:pt x="14454" y="1460"/>
                  </a:lnTo>
                  <a:lnTo>
                    <a:pt x="14357" y="1703"/>
                  </a:lnTo>
                  <a:lnTo>
                    <a:pt x="14065" y="2214"/>
                  </a:lnTo>
                  <a:lnTo>
                    <a:pt x="13943" y="2458"/>
                  </a:lnTo>
                  <a:lnTo>
                    <a:pt x="13797" y="2725"/>
                  </a:lnTo>
                  <a:lnTo>
                    <a:pt x="13238" y="4112"/>
                  </a:lnTo>
                  <a:lnTo>
                    <a:pt x="12921" y="4794"/>
                  </a:lnTo>
                  <a:lnTo>
                    <a:pt x="12605" y="5451"/>
                  </a:lnTo>
                  <a:lnTo>
                    <a:pt x="12581" y="5548"/>
                  </a:lnTo>
                  <a:lnTo>
                    <a:pt x="12581" y="5621"/>
                  </a:lnTo>
                  <a:lnTo>
                    <a:pt x="12605" y="5670"/>
                  </a:lnTo>
                  <a:lnTo>
                    <a:pt x="12654" y="5718"/>
                  </a:lnTo>
                  <a:lnTo>
                    <a:pt x="12629" y="5816"/>
                  </a:lnTo>
                  <a:lnTo>
                    <a:pt x="12654" y="5913"/>
                  </a:lnTo>
                  <a:lnTo>
                    <a:pt x="12946" y="6326"/>
                  </a:lnTo>
                  <a:lnTo>
                    <a:pt x="13238" y="6764"/>
                  </a:lnTo>
                  <a:lnTo>
                    <a:pt x="13554" y="7178"/>
                  </a:lnTo>
                  <a:lnTo>
                    <a:pt x="13895" y="7543"/>
                  </a:lnTo>
                  <a:lnTo>
                    <a:pt x="14527" y="8176"/>
                  </a:lnTo>
                  <a:lnTo>
                    <a:pt x="14625" y="8297"/>
                  </a:lnTo>
                  <a:lnTo>
                    <a:pt x="14260" y="8516"/>
                  </a:lnTo>
                  <a:lnTo>
                    <a:pt x="13870" y="8687"/>
                  </a:lnTo>
                  <a:lnTo>
                    <a:pt x="13505" y="8833"/>
                  </a:lnTo>
                  <a:lnTo>
                    <a:pt x="13116" y="8930"/>
                  </a:lnTo>
                  <a:lnTo>
                    <a:pt x="12727" y="9003"/>
                  </a:lnTo>
                  <a:lnTo>
                    <a:pt x="12313" y="9027"/>
                  </a:lnTo>
                  <a:lnTo>
                    <a:pt x="11875" y="9052"/>
                  </a:lnTo>
                  <a:lnTo>
                    <a:pt x="11461" y="9027"/>
                  </a:lnTo>
                  <a:lnTo>
                    <a:pt x="11023" y="9003"/>
                  </a:lnTo>
                  <a:lnTo>
                    <a:pt x="10610" y="8954"/>
                  </a:lnTo>
                  <a:lnTo>
                    <a:pt x="10196" y="8881"/>
                  </a:lnTo>
                  <a:lnTo>
                    <a:pt x="9783" y="8784"/>
                  </a:lnTo>
                  <a:lnTo>
                    <a:pt x="8955" y="8565"/>
                  </a:lnTo>
                  <a:lnTo>
                    <a:pt x="8177" y="8297"/>
                  </a:lnTo>
                  <a:lnTo>
                    <a:pt x="7544" y="8103"/>
                  </a:lnTo>
                  <a:lnTo>
                    <a:pt x="6838" y="7884"/>
                  </a:lnTo>
                  <a:lnTo>
                    <a:pt x="6449" y="7786"/>
                  </a:lnTo>
                  <a:lnTo>
                    <a:pt x="6084" y="7713"/>
                  </a:lnTo>
                  <a:lnTo>
                    <a:pt x="5695" y="7640"/>
                  </a:lnTo>
                  <a:lnTo>
                    <a:pt x="5305" y="7592"/>
                  </a:lnTo>
                  <a:lnTo>
                    <a:pt x="4940" y="7567"/>
                  </a:lnTo>
                  <a:lnTo>
                    <a:pt x="4575" y="7567"/>
                  </a:lnTo>
                  <a:lnTo>
                    <a:pt x="4210" y="7616"/>
                  </a:lnTo>
                  <a:lnTo>
                    <a:pt x="3845" y="7689"/>
                  </a:lnTo>
                  <a:lnTo>
                    <a:pt x="3529" y="7811"/>
                  </a:lnTo>
                  <a:lnTo>
                    <a:pt x="3213" y="7957"/>
                  </a:lnTo>
                  <a:lnTo>
                    <a:pt x="2921" y="8176"/>
                  </a:lnTo>
                  <a:lnTo>
                    <a:pt x="2799" y="8297"/>
                  </a:lnTo>
                  <a:lnTo>
                    <a:pt x="2677" y="8443"/>
                  </a:lnTo>
                  <a:lnTo>
                    <a:pt x="2653" y="8492"/>
                  </a:lnTo>
                  <a:lnTo>
                    <a:pt x="2629" y="8541"/>
                  </a:lnTo>
                  <a:lnTo>
                    <a:pt x="2653" y="8589"/>
                  </a:lnTo>
                  <a:lnTo>
                    <a:pt x="2677" y="8638"/>
                  </a:lnTo>
                  <a:lnTo>
                    <a:pt x="2702" y="8662"/>
                  </a:lnTo>
                  <a:lnTo>
                    <a:pt x="2750" y="8687"/>
                  </a:lnTo>
                  <a:lnTo>
                    <a:pt x="2799" y="8687"/>
                  </a:lnTo>
                  <a:lnTo>
                    <a:pt x="2848" y="8662"/>
                  </a:lnTo>
                  <a:lnTo>
                    <a:pt x="3213" y="8443"/>
                  </a:lnTo>
                  <a:lnTo>
                    <a:pt x="3553" y="8273"/>
                  </a:lnTo>
                  <a:lnTo>
                    <a:pt x="3918" y="8176"/>
                  </a:lnTo>
                  <a:lnTo>
                    <a:pt x="4283" y="8078"/>
                  </a:lnTo>
                  <a:lnTo>
                    <a:pt x="4648" y="8054"/>
                  </a:lnTo>
                  <a:lnTo>
                    <a:pt x="5038" y="8054"/>
                  </a:lnTo>
                  <a:lnTo>
                    <a:pt x="5403" y="8078"/>
                  </a:lnTo>
                  <a:lnTo>
                    <a:pt x="5768" y="8127"/>
                  </a:lnTo>
                  <a:lnTo>
                    <a:pt x="6157" y="8200"/>
                  </a:lnTo>
                  <a:lnTo>
                    <a:pt x="6522" y="8297"/>
                  </a:lnTo>
                  <a:lnTo>
                    <a:pt x="7276" y="8516"/>
                  </a:lnTo>
                  <a:lnTo>
                    <a:pt x="8031" y="8760"/>
                  </a:lnTo>
                  <a:lnTo>
                    <a:pt x="8761" y="8979"/>
                  </a:lnTo>
                  <a:lnTo>
                    <a:pt x="9564" y="9198"/>
                  </a:lnTo>
                  <a:lnTo>
                    <a:pt x="10391" y="9368"/>
                  </a:lnTo>
                  <a:lnTo>
                    <a:pt x="10804" y="9441"/>
                  </a:lnTo>
                  <a:lnTo>
                    <a:pt x="11218" y="9490"/>
                  </a:lnTo>
                  <a:lnTo>
                    <a:pt x="11632" y="9514"/>
                  </a:lnTo>
                  <a:lnTo>
                    <a:pt x="12459" y="9514"/>
                  </a:lnTo>
                  <a:lnTo>
                    <a:pt x="12848" y="9465"/>
                  </a:lnTo>
                  <a:lnTo>
                    <a:pt x="13238" y="9392"/>
                  </a:lnTo>
                  <a:lnTo>
                    <a:pt x="13603" y="9295"/>
                  </a:lnTo>
                  <a:lnTo>
                    <a:pt x="13968" y="9173"/>
                  </a:lnTo>
                  <a:lnTo>
                    <a:pt x="14308" y="9003"/>
                  </a:lnTo>
                  <a:lnTo>
                    <a:pt x="14649" y="8833"/>
                  </a:lnTo>
                  <a:lnTo>
                    <a:pt x="14990" y="8614"/>
                  </a:lnTo>
                  <a:lnTo>
                    <a:pt x="15063" y="8614"/>
                  </a:lnTo>
                  <a:lnTo>
                    <a:pt x="15111" y="8589"/>
                  </a:lnTo>
                  <a:lnTo>
                    <a:pt x="15160" y="8565"/>
                  </a:lnTo>
                  <a:lnTo>
                    <a:pt x="15209" y="8516"/>
                  </a:lnTo>
                  <a:lnTo>
                    <a:pt x="15233" y="8443"/>
                  </a:lnTo>
                  <a:lnTo>
                    <a:pt x="15233" y="8370"/>
                  </a:lnTo>
                  <a:lnTo>
                    <a:pt x="15209" y="8273"/>
                  </a:lnTo>
                  <a:lnTo>
                    <a:pt x="15184" y="8200"/>
                  </a:lnTo>
                  <a:lnTo>
                    <a:pt x="15087" y="8054"/>
                  </a:lnTo>
                  <a:lnTo>
                    <a:pt x="14941" y="7884"/>
                  </a:lnTo>
                  <a:lnTo>
                    <a:pt x="14625" y="7592"/>
                  </a:lnTo>
                  <a:lnTo>
                    <a:pt x="14381" y="7373"/>
                  </a:lnTo>
                  <a:lnTo>
                    <a:pt x="14187" y="7178"/>
                  </a:lnTo>
                  <a:lnTo>
                    <a:pt x="14016" y="6959"/>
                  </a:lnTo>
                  <a:lnTo>
                    <a:pt x="13700" y="6545"/>
                  </a:lnTo>
                  <a:lnTo>
                    <a:pt x="13359" y="6108"/>
                  </a:lnTo>
                  <a:lnTo>
                    <a:pt x="13165" y="5913"/>
                  </a:lnTo>
                  <a:lnTo>
                    <a:pt x="12970" y="5743"/>
                  </a:lnTo>
                  <a:lnTo>
                    <a:pt x="12970" y="5718"/>
                  </a:lnTo>
                  <a:lnTo>
                    <a:pt x="12994" y="5694"/>
                  </a:lnTo>
                  <a:lnTo>
                    <a:pt x="13359" y="4940"/>
                  </a:lnTo>
                  <a:lnTo>
                    <a:pt x="13676" y="4161"/>
                  </a:lnTo>
                  <a:lnTo>
                    <a:pt x="14333" y="2628"/>
                  </a:lnTo>
                  <a:lnTo>
                    <a:pt x="14479" y="2336"/>
                  </a:lnTo>
                  <a:lnTo>
                    <a:pt x="14698" y="1971"/>
                  </a:lnTo>
                  <a:lnTo>
                    <a:pt x="14795" y="1776"/>
                  </a:lnTo>
                  <a:lnTo>
                    <a:pt x="14868" y="1557"/>
                  </a:lnTo>
                  <a:lnTo>
                    <a:pt x="14917" y="1363"/>
                  </a:lnTo>
                  <a:lnTo>
                    <a:pt x="14917" y="1192"/>
                  </a:lnTo>
                  <a:lnTo>
                    <a:pt x="14965" y="1144"/>
                  </a:lnTo>
                  <a:lnTo>
                    <a:pt x="14965" y="1071"/>
                  </a:lnTo>
                  <a:lnTo>
                    <a:pt x="14965" y="998"/>
                  </a:lnTo>
                  <a:lnTo>
                    <a:pt x="14917" y="925"/>
                  </a:lnTo>
                  <a:lnTo>
                    <a:pt x="14868" y="876"/>
                  </a:lnTo>
                  <a:lnTo>
                    <a:pt x="14795" y="827"/>
                  </a:lnTo>
                  <a:lnTo>
                    <a:pt x="14722" y="827"/>
                  </a:lnTo>
                  <a:lnTo>
                    <a:pt x="14625" y="852"/>
                  </a:lnTo>
                  <a:lnTo>
                    <a:pt x="14284" y="1022"/>
                  </a:lnTo>
                  <a:lnTo>
                    <a:pt x="13943" y="1217"/>
                  </a:lnTo>
                  <a:lnTo>
                    <a:pt x="13578" y="1387"/>
                  </a:lnTo>
                  <a:lnTo>
                    <a:pt x="13408" y="1460"/>
                  </a:lnTo>
                  <a:lnTo>
                    <a:pt x="13213" y="1509"/>
                  </a:lnTo>
                  <a:lnTo>
                    <a:pt x="12751" y="1582"/>
                  </a:lnTo>
                  <a:lnTo>
                    <a:pt x="12289" y="1606"/>
                  </a:lnTo>
                  <a:lnTo>
                    <a:pt x="11826" y="1582"/>
                  </a:lnTo>
                  <a:lnTo>
                    <a:pt x="11364" y="1557"/>
                  </a:lnTo>
                  <a:lnTo>
                    <a:pt x="10926" y="1484"/>
                  </a:lnTo>
                  <a:lnTo>
                    <a:pt x="10512" y="1387"/>
                  </a:lnTo>
                  <a:lnTo>
                    <a:pt x="10123" y="1265"/>
                  </a:lnTo>
                  <a:lnTo>
                    <a:pt x="9710" y="1144"/>
                  </a:lnTo>
                  <a:lnTo>
                    <a:pt x="8907" y="876"/>
                  </a:lnTo>
                  <a:lnTo>
                    <a:pt x="8104" y="584"/>
                  </a:lnTo>
                  <a:lnTo>
                    <a:pt x="7714" y="462"/>
                  </a:lnTo>
                  <a:lnTo>
                    <a:pt x="7325" y="341"/>
                  </a:lnTo>
                  <a:lnTo>
                    <a:pt x="6936" y="268"/>
                  </a:lnTo>
                  <a:lnTo>
                    <a:pt x="6522" y="195"/>
                  </a:lnTo>
                  <a:lnTo>
                    <a:pt x="6133" y="146"/>
                  </a:lnTo>
                  <a:lnTo>
                    <a:pt x="5743" y="122"/>
                  </a:lnTo>
                  <a:close/>
                  <a:moveTo>
                    <a:pt x="1388" y="438"/>
                  </a:moveTo>
                  <a:lnTo>
                    <a:pt x="1461" y="487"/>
                  </a:lnTo>
                  <a:lnTo>
                    <a:pt x="1558" y="535"/>
                  </a:lnTo>
                  <a:lnTo>
                    <a:pt x="1704" y="657"/>
                  </a:lnTo>
                  <a:lnTo>
                    <a:pt x="1510" y="803"/>
                  </a:lnTo>
                  <a:lnTo>
                    <a:pt x="1218" y="1022"/>
                  </a:lnTo>
                  <a:lnTo>
                    <a:pt x="1120" y="1095"/>
                  </a:lnTo>
                  <a:lnTo>
                    <a:pt x="1072" y="1119"/>
                  </a:lnTo>
                  <a:lnTo>
                    <a:pt x="1047" y="1144"/>
                  </a:lnTo>
                  <a:lnTo>
                    <a:pt x="1023" y="1168"/>
                  </a:lnTo>
                  <a:lnTo>
                    <a:pt x="1047" y="1217"/>
                  </a:lnTo>
                  <a:lnTo>
                    <a:pt x="1072" y="1290"/>
                  </a:lnTo>
                  <a:lnTo>
                    <a:pt x="1120" y="1338"/>
                  </a:lnTo>
                  <a:lnTo>
                    <a:pt x="1266" y="1338"/>
                  </a:lnTo>
                  <a:lnTo>
                    <a:pt x="1364" y="1314"/>
                  </a:lnTo>
                  <a:lnTo>
                    <a:pt x="1437" y="1265"/>
                  </a:lnTo>
                  <a:lnTo>
                    <a:pt x="1656" y="1144"/>
                  </a:lnTo>
                  <a:lnTo>
                    <a:pt x="1826" y="998"/>
                  </a:lnTo>
                  <a:lnTo>
                    <a:pt x="1899" y="973"/>
                  </a:lnTo>
                  <a:lnTo>
                    <a:pt x="1923" y="1046"/>
                  </a:lnTo>
                  <a:lnTo>
                    <a:pt x="1972" y="1217"/>
                  </a:lnTo>
                  <a:lnTo>
                    <a:pt x="1826" y="1265"/>
                  </a:lnTo>
                  <a:lnTo>
                    <a:pt x="1680" y="1387"/>
                  </a:lnTo>
                  <a:lnTo>
                    <a:pt x="1388" y="1630"/>
                  </a:lnTo>
                  <a:lnTo>
                    <a:pt x="1145" y="1898"/>
                  </a:lnTo>
                  <a:lnTo>
                    <a:pt x="1023" y="2093"/>
                  </a:lnTo>
                  <a:lnTo>
                    <a:pt x="1023" y="2117"/>
                  </a:lnTo>
                  <a:lnTo>
                    <a:pt x="1023" y="2141"/>
                  </a:lnTo>
                  <a:lnTo>
                    <a:pt x="1047" y="2166"/>
                  </a:lnTo>
                  <a:lnTo>
                    <a:pt x="1096" y="2166"/>
                  </a:lnTo>
                  <a:lnTo>
                    <a:pt x="1193" y="2141"/>
                  </a:lnTo>
                  <a:lnTo>
                    <a:pt x="1291" y="2093"/>
                  </a:lnTo>
                  <a:lnTo>
                    <a:pt x="1461" y="1995"/>
                  </a:lnTo>
                  <a:lnTo>
                    <a:pt x="1826" y="1728"/>
                  </a:lnTo>
                  <a:lnTo>
                    <a:pt x="1996" y="1630"/>
                  </a:lnTo>
                  <a:lnTo>
                    <a:pt x="1996" y="1655"/>
                  </a:lnTo>
                  <a:lnTo>
                    <a:pt x="1923" y="2044"/>
                  </a:lnTo>
                  <a:lnTo>
                    <a:pt x="1777" y="2117"/>
                  </a:lnTo>
                  <a:lnTo>
                    <a:pt x="1656" y="2214"/>
                  </a:lnTo>
                  <a:lnTo>
                    <a:pt x="1315" y="2458"/>
                  </a:lnTo>
                  <a:lnTo>
                    <a:pt x="1193" y="2579"/>
                  </a:lnTo>
                  <a:lnTo>
                    <a:pt x="1120" y="2652"/>
                  </a:lnTo>
                  <a:lnTo>
                    <a:pt x="1096" y="2725"/>
                  </a:lnTo>
                  <a:lnTo>
                    <a:pt x="1096" y="2774"/>
                  </a:lnTo>
                  <a:lnTo>
                    <a:pt x="1120" y="2823"/>
                  </a:lnTo>
                  <a:lnTo>
                    <a:pt x="1193" y="2847"/>
                  </a:lnTo>
                  <a:lnTo>
                    <a:pt x="1291" y="2847"/>
                  </a:lnTo>
                  <a:lnTo>
                    <a:pt x="1461" y="2774"/>
                  </a:lnTo>
                  <a:lnTo>
                    <a:pt x="1631" y="2677"/>
                  </a:lnTo>
                  <a:lnTo>
                    <a:pt x="1777" y="2604"/>
                  </a:lnTo>
                  <a:lnTo>
                    <a:pt x="1874" y="2531"/>
                  </a:lnTo>
                  <a:lnTo>
                    <a:pt x="1874" y="2823"/>
                  </a:lnTo>
                  <a:lnTo>
                    <a:pt x="1874" y="2920"/>
                  </a:lnTo>
                  <a:lnTo>
                    <a:pt x="1364" y="3285"/>
                  </a:lnTo>
                  <a:lnTo>
                    <a:pt x="1169" y="3455"/>
                  </a:lnTo>
                  <a:lnTo>
                    <a:pt x="1072" y="3553"/>
                  </a:lnTo>
                  <a:lnTo>
                    <a:pt x="1023" y="3650"/>
                  </a:lnTo>
                  <a:lnTo>
                    <a:pt x="999" y="3699"/>
                  </a:lnTo>
                  <a:lnTo>
                    <a:pt x="1023" y="3723"/>
                  </a:lnTo>
                  <a:lnTo>
                    <a:pt x="1072" y="3747"/>
                  </a:lnTo>
                  <a:lnTo>
                    <a:pt x="1193" y="3723"/>
                  </a:lnTo>
                  <a:lnTo>
                    <a:pt x="1339" y="3674"/>
                  </a:lnTo>
                  <a:lnTo>
                    <a:pt x="1583" y="3528"/>
                  </a:lnTo>
                  <a:lnTo>
                    <a:pt x="1874" y="3334"/>
                  </a:lnTo>
                  <a:lnTo>
                    <a:pt x="1874" y="3772"/>
                  </a:lnTo>
                  <a:lnTo>
                    <a:pt x="1704" y="3869"/>
                  </a:lnTo>
                  <a:lnTo>
                    <a:pt x="1534" y="3966"/>
                  </a:lnTo>
                  <a:lnTo>
                    <a:pt x="1266" y="4137"/>
                  </a:lnTo>
                  <a:lnTo>
                    <a:pt x="1145" y="4258"/>
                  </a:lnTo>
                  <a:lnTo>
                    <a:pt x="1096" y="4307"/>
                  </a:lnTo>
                  <a:lnTo>
                    <a:pt x="1047" y="4380"/>
                  </a:lnTo>
                  <a:lnTo>
                    <a:pt x="1047" y="4429"/>
                  </a:lnTo>
                  <a:lnTo>
                    <a:pt x="1096" y="4477"/>
                  </a:lnTo>
                  <a:lnTo>
                    <a:pt x="1242" y="4477"/>
                  </a:lnTo>
                  <a:lnTo>
                    <a:pt x="1388" y="4453"/>
                  </a:lnTo>
                  <a:lnTo>
                    <a:pt x="1680" y="4331"/>
                  </a:lnTo>
                  <a:lnTo>
                    <a:pt x="1874" y="4258"/>
                  </a:lnTo>
                  <a:lnTo>
                    <a:pt x="1874" y="4623"/>
                  </a:lnTo>
                  <a:lnTo>
                    <a:pt x="1680" y="4721"/>
                  </a:lnTo>
                  <a:lnTo>
                    <a:pt x="1485" y="4818"/>
                  </a:lnTo>
                  <a:lnTo>
                    <a:pt x="1218" y="4988"/>
                  </a:lnTo>
                  <a:lnTo>
                    <a:pt x="1096" y="5086"/>
                  </a:lnTo>
                  <a:lnTo>
                    <a:pt x="999" y="5183"/>
                  </a:lnTo>
                  <a:lnTo>
                    <a:pt x="999" y="5232"/>
                  </a:lnTo>
                  <a:lnTo>
                    <a:pt x="974" y="5256"/>
                  </a:lnTo>
                  <a:lnTo>
                    <a:pt x="1023" y="5329"/>
                  </a:lnTo>
                  <a:lnTo>
                    <a:pt x="1072" y="5378"/>
                  </a:lnTo>
                  <a:lnTo>
                    <a:pt x="1145" y="5378"/>
                  </a:lnTo>
                  <a:lnTo>
                    <a:pt x="1388" y="5280"/>
                  </a:lnTo>
                  <a:lnTo>
                    <a:pt x="1607" y="5159"/>
                  </a:lnTo>
                  <a:lnTo>
                    <a:pt x="1874" y="5037"/>
                  </a:lnTo>
                  <a:lnTo>
                    <a:pt x="1874" y="5451"/>
                  </a:lnTo>
                  <a:lnTo>
                    <a:pt x="1656" y="5524"/>
                  </a:lnTo>
                  <a:lnTo>
                    <a:pt x="1510" y="5597"/>
                  </a:lnTo>
                  <a:lnTo>
                    <a:pt x="1339" y="5694"/>
                  </a:lnTo>
                  <a:lnTo>
                    <a:pt x="1193" y="5791"/>
                  </a:lnTo>
                  <a:lnTo>
                    <a:pt x="1145" y="5864"/>
                  </a:lnTo>
                  <a:lnTo>
                    <a:pt x="1120" y="5937"/>
                  </a:lnTo>
                  <a:lnTo>
                    <a:pt x="1120" y="5986"/>
                  </a:lnTo>
                  <a:lnTo>
                    <a:pt x="1145" y="6035"/>
                  </a:lnTo>
                  <a:lnTo>
                    <a:pt x="1169" y="6059"/>
                  </a:lnTo>
                  <a:lnTo>
                    <a:pt x="1218" y="6059"/>
                  </a:lnTo>
                  <a:lnTo>
                    <a:pt x="1388" y="6035"/>
                  </a:lnTo>
                  <a:lnTo>
                    <a:pt x="1558" y="5962"/>
                  </a:lnTo>
                  <a:lnTo>
                    <a:pt x="1704" y="5889"/>
                  </a:lnTo>
                  <a:lnTo>
                    <a:pt x="1874" y="5816"/>
                  </a:lnTo>
                  <a:lnTo>
                    <a:pt x="1874" y="6059"/>
                  </a:lnTo>
                  <a:lnTo>
                    <a:pt x="1680" y="6156"/>
                  </a:lnTo>
                  <a:lnTo>
                    <a:pt x="1485" y="6254"/>
                  </a:lnTo>
                  <a:lnTo>
                    <a:pt x="1291" y="6375"/>
                  </a:lnTo>
                  <a:lnTo>
                    <a:pt x="1096" y="6521"/>
                  </a:lnTo>
                  <a:lnTo>
                    <a:pt x="1072" y="6545"/>
                  </a:lnTo>
                  <a:lnTo>
                    <a:pt x="1072" y="6570"/>
                  </a:lnTo>
                  <a:lnTo>
                    <a:pt x="1096" y="6594"/>
                  </a:lnTo>
                  <a:lnTo>
                    <a:pt x="1242" y="6594"/>
                  </a:lnTo>
                  <a:lnTo>
                    <a:pt x="1364" y="6570"/>
                  </a:lnTo>
                  <a:lnTo>
                    <a:pt x="1583" y="6497"/>
                  </a:lnTo>
                  <a:lnTo>
                    <a:pt x="1874" y="6375"/>
                  </a:lnTo>
                  <a:lnTo>
                    <a:pt x="1874" y="6764"/>
                  </a:lnTo>
                  <a:lnTo>
                    <a:pt x="1704" y="6886"/>
                  </a:lnTo>
                  <a:lnTo>
                    <a:pt x="1534" y="7008"/>
                  </a:lnTo>
                  <a:lnTo>
                    <a:pt x="1364" y="7129"/>
                  </a:lnTo>
                  <a:lnTo>
                    <a:pt x="1218" y="7275"/>
                  </a:lnTo>
                  <a:lnTo>
                    <a:pt x="1096" y="7470"/>
                  </a:lnTo>
                  <a:lnTo>
                    <a:pt x="1096" y="7494"/>
                  </a:lnTo>
                  <a:lnTo>
                    <a:pt x="1120" y="7494"/>
                  </a:lnTo>
                  <a:lnTo>
                    <a:pt x="1315" y="7446"/>
                  </a:lnTo>
                  <a:lnTo>
                    <a:pt x="1461" y="7373"/>
                  </a:lnTo>
                  <a:lnTo>
                    <a:pt x="1802" y="7202"/>
                  </a:lnTo>
                  <a:lnTo>
                    <a:pt x="1899" y="7154"/>
                  </a:lnTo>
                  <a:lnTo>
                    <a:pt x="1899" y="7446"/>
                  </a:lnTo>
                  <a:lnTo>
                    <a:pt x="1656" y="7567"/>
                  </a:lnTo>
                  <a:lnTo>
                    <a:pt x="1437" y="7738"/>
                  </a:lnTo>
                  <a:lnTo>
                    <a:pt x="1339" y="7811"/>
                  </a:lnTo>
                  <a:lnTo>
                    <a:pt x="1266" y="7908"/>
                  </a:lnTo>
                  <a:lnTo>
                    <a:pt x="1145" y="8078"/>
                  </a:lnTo>
                  <a:lnTo>
                    <a:pt x="1145" y="8127"/>
                  </a:lnTo>
                  <a:lnTo>
                    <a:pt x="1169" y="8127"/>
                  </a:lnTo>
                  <a:lnTo>
                    <a:pt x="1291" y="8103"/>
                  </a:lnTo>
                  <a:lnTo>
                    <a:pt x="1388" y="8078"/>
                  </a:lnTo>
                  <a:lnTo>
                    <a:pt x="1485" y="8054"/>
                  </a:lnTo>
                  <a:lnTo>
                    <a:pt x="1583" y="8005"/>
                  </a:lnTo>
                  <a:lnTo>
                    <a:pt x="1899" y="7835"/>
                  </a:lnTo>
                  <a:lnTo>
                    <a:pt x="1923" y="8346"/>
                  </a:lnTo>
                  <a:lnTo>
                    <a:pt x="1899" y="8370"/>
                  </a:lnTo>
                  <a:lnTo>
                    <a:pt x="1461" y="8638"/>
                  </a:lnTo>
                  <a:lnTo>
                    <a:pt x="1242" y="8760"/>
                  </a:lnTo>
                  <a:lnTo>
                    <a:pt x="1145" y="8857"/>
                  </a:lnTo>
                  <a:lnTo>
                    <a:pt x="1047" y="8930"/>
                  </a:lnTo>
                  <a:lnTo>
                    <a:pt x="1047" y="9003"/>
                  </a:lnTo>
                  <a:lnTo>
                    <a:pt x="1072" y="9052"/>
                  </a:lnTo>
                  <a:lnTo>
                    <a:pt x="1169" y="9076"/>
                  </a:lnTo>
                  <a:lnTo>
                    <a:pt x="1388" y="9076"/>
                  </a:lnTo>
                  <a:lnTo>
                    <a:pt x="1510" y="9027"/>
                  </a:lnTo>
                  <a:lnTo>
                    <a:pt x="1729" y="8930"/>
                  </a:lnTo>
                  <a:lnTo>
                    <a:pt x="1923" y="8784"/>
                  </a:lnTo>
                  <a:lnTo>
                    <a:pt x="1947" y="9149"/>
                  </a:lnTo>
                  <a:lnTo>
                    <a:pt x="1874" y="9173"/>
                  </a:lnTo>
                  <a:lnTo>
                    <a:pt x="1656" y="9344"/>
                  </a:lnTo>
                  <a:lnTo>
                    <a:pt x="1461" y="9514"/>
                  </a:lnTo>
                  <a:lnTo>
                    <a:pt x="1096" y="9879"/>
                  </a:lnTo>
                  <a:lnTo>
                    <a:pt x="1096" y="9928"/>
                  </a:lnTo>
                  <a:lnTo>
                    <a:pt x="1120" y="9928"/>
                  </a:lnTo>
                  <a:lnTo>
                    <a:pt x="1339" y="9830"/>
                  </a:lnTo>
                  <a:lnTo>
                    <a:pt x="1558" y="9733"/>
                  </a:lnTo>
                  <a:lnTo>
                    <a:pt x="1947" y="9465"/>
                  </a:lnTo>
                  <a:lnTo>
                    <a:pt x="1972" y="10049"/>
                  </a:lnTo>
                  <a:lnTo>
                    <a:pt x="1874" y="10098"/>
                  </a:lnTo>
                  <a:lnTo>
                    <a:pt x="1680" y="10171"/>
                  </a:lnTo>
                  <a:lnTo>
                    <a:pt x="1510" y="10293"/>
                  </a:lnTo>
                  <a:lnTo>
                    <a:pt x="1364" y="10366"/>
                  </a:lnTo>
                  <a:lnTo>
                    <a:pt x="1242" y="10512"/>
                  </a:lnTo>
                  <a:lnTo>
                    <a:pt x="1193" y="10560"/>
                  </a:lnTo>
                  <a:lnTo>
                    <a:pt x="1169" y="10658"/>
                  </a:lnTo>
                  <a:lnTo>
                    <a:pt x="1169" y="10731"/>
                  </a:lnTo>
                  <a:lnTo>
                    <a:pt x="1169" y="10804"/>
                  </a:lnTo>
                  <a:lnTo>
                    <a:pt x="1218" y="10852"/>
                  </a:lnTo>
                  <a:lnTo>
                    <a:pt x="1242" y="10877"/>
                  </a:lnTo>
                  <a:lnTo>
                    <a:pt x="1291" y="10877"/>
                  </a:lnTo>
                  <a:lnTo>
                    <a:pt x="1412" y="10804"/>
                  </a:lnTo>
                  <a:lnTo>
                    <a:pt x="1510" y="10731"/>
                  </a:lnTo>
                  <a:lnTo>
                    <a:pt x="1607" y="10633"/>
                  </a:lnTo>
                  <a:lnTo>
                    <a:pt x="1729" y="10560"/>
                  </a:lnTo>
                  <a:lnTo>
                    <a:pt x="1850" y="10487"/>
                  </a:lnTo>
                  <a:lnTo>
                    <a:pt x="1996" y="10439"/>
                  </a:lnTo>
                  <a:lnTo>
                    <a:pt x="1996" y="10682"/>
                  </a:lnTo>
                  <a:lnTo>
                    <a:pt x="1850" y="10755"/>
                  </a:lnTo>
                  <a:lnTo>
                    <a:pt x="1729" y="10828"/>
                  </a:lnTo>
                  <a:lnTo>
                    <a:pt x="1485" y="11023"/>
                  </a:lnTo>
                  <a:lnTo>
                    <a:pt x="1266" y="11217"/>
                  </a:lnTo>
                  <a:lnTo>
                    <a:pt x="1072" y="11436"/>
                  </a:lnTo>
                  <a:lnTo>
                    <a:pt x="1072" y="11461"/>
                  </a:lnTo>
                  <a:lnTo>
                    <a:pt x="1096" y="11485"/>
                  </a:lnTo>
                  <a:lnTo>
                    <a:pt x="1120" y="11509"/>
                  </a:lnTo>
                  <a:lnTo>
                    <a:pt x="1388" y="11436"/>
                  </a:lnTo>
                  <a:lnTo>
                    <a:pt x="1656" y="11315"/>
                  </a:lnTo>
                  <a:lnTo>
                    <a:pt x="2020" y="11096"/>
                  </a:lnTo>
                  <a:lnTo>
                    <a:pt x="2020" y="11680"/>
                  </a:lnTo>
                  <a:lnTo>
                    <a:pt x="1802" y="11801"/>
                  </a:lnTo>
                  <a:lnTo>
                    <a:pt x="1607" y="11947"/>
                  </a:lnTo>
                  <a:lnTo>
                    <a:pt x="1364" y="12166"/>
                  </a:lnTo>
                  <a:lnTo>
                    <a:pt x="1242" y="12264"/>
                  </a:lnTo>
                  <a:lnTo>
                    <a:pt x="1096" y="12361"/>
                  </a:lnTo>
                  <a:lnTo>
                    <a:pt x="1096" y="12385"/>
                  </a:lnTo>
                  <a:lnTo>
                    <a:pt x="1096" y="12410"/>
                  </a:lnTo>
                  <a:lnTo>
                    <a:pt x="1120" y="12410"/>
                  </a:lnTo>
                  <a:lnTo>
                    <a:pt x="1388" y="12385"/>
                  </a:lnTo>
                  <a:lnTo>
                    <a:pt x="1534" y="12337"/>
                  </a:lnTo>
                  <a:lnTo>
                    <a:pt x="1656" y="12288"/>
                  </a:lnTo>
                  <a:lnTo>
                    <a:pt x="2045" y="12069"/>
                  </a:lnTo>
                  <a:lnTo>
                    <a:pt x="2045" y="12483"/>
                  </a:lnTo>
                  <a:lnTo>
                    <a:pt x="1874" y="12556"/>
                  </a:lnTo>
                  <a:lnTo>
                    <a:pt x="1729" y="12629"/>
                  </a:lnTo>
                  <a:lnTo>
                    <a:pt x="1558" y="12702"/>
                  </a:lnTo>
                  <a:lnTo>
                    <a:pt x="1388" y="12799"/>
                  </a:lnTo>
                  <a:lnTo>
                    <a:pt x="1242" y="12921"/>
                  </a:lnTo>
                  <a:lnTo>
                    <a:pt x="1169" y="12994"/>
                  </a:lnTo>
                  <a:lnTo>
                    <a:pt x="1120" y="13067"/>
                  </a:lnTo>
                  <a:lnTo>
                    <a:pt x="1120" y="13115"/>
                  </a:lnTo>
                  <a:lnTo>
                    <a:pt x="1120" y="13164"/>
                  </a:lnTo>
                  <a:lnTo>
                    <a:pt x="1169" y="13213"/>
                  </a:lnTo>
                  <a:lnTo>
                    <a:pt x="1218" y="13213"/>
                  </a:lnTo>
                  <a:lnTo>
                    <a:pt x="1388" y="13188"/>
                  </a:lnTo>
                  <a:lnTo>
                    <a:pt x="1558" y="13140"/>
                  </a:lnTo>
                  <a:lnTo>
                    <a:pt x="1874" y="12994"/>
                  </a:lnTo>
                  <a:lnTo>
                    <a:pt x="2069" y="12921"/>
                  </a:lnTo>
                  <a:lnTo>
                    <a:pt x="2069" y="13067"/>
                  </a:lnTo>
                  <a:lnTo>
                    <a:pt x="1923" y="13091"/>
                  </a:lnTo>
                  <a:lnTo>
                    <a:pt x="1777" y="13140"/>
                  </a:lnTo>
                  <a:lnTo>
                    <a:pt x="1631" y="13213"/>
                  </a:lnTo>
                  <a:lnTo>
                    <a:pt x="1485" y="13286"/>
                  </a:lnTo>
                  <a:lnTo>
                    <a:pt x="1339" y="13407"/>
                  </a:lnTo>
                  <a:lnTo>
                    <a:pt x="1242" y="13505"/>
                  </a:lnTo>
                  <a:lnTo>
                    <a:pt x="1145" y="13626"/>
                  </a:lnTo>
                  <a:lnTo>
                    <a:pt x="1072" y="13772"/>
                  </a:lnTo>
                  <a:lnTo>
                    <a:pt x="1047" y="13797"/>
                  </a:lnTo>
                  <a:lnTo>
                    <a:pt x="1072" y="13821"/>
                  </a:lnTo>
                  <a:lnTo>
                    <a:pt x="1096" y="13845"/>
                  </a:lnTo>
                  <a:lnTo>
                    <a:pt x="1120" y="13870"/>
                  </a:lnTo>
                  <a:lnTo>
                    <a:pt x="1242" y="13845"/>
                  </a:lnTo>
                  <a:lnTo>
                    <a:pt x="1364" y="13821"/>
                  </a:lnTo>
                  <a:lnTo>
                    <a:pt x="1583" y="13699"/>
                  </a:lnTo>
                  <a:lnTo>
                    <a:pt x="1826" y="13578"/>
                  </a:lnTo>
                  <a:lnTo>
                    <a:pt x="2069" y="13432"/>
                  </a:lnTo>
                  <a:lnTo>
                    <a:pt x="2069" y="13772"/>
                  </a:lnTo>
                  <a:lnTo>
                    <a:pt x="1972" y="13797"/>
                  </a:lnTo>
                  <a:lnTo>
                    <a:pt x="1850" y="13870"/>
                  </a:lnTo>
                  <a:lnTo>
                    <a:pt x="1680" y="13967"/>
                  </a:lnTo>
                  <a:lnTo>
                    <a:pt x="1461" y="14113"/>
                  </a:lnTo>
                  <a:lnTo>
                    <a:pt x="1242" y="14283"/>
                  </a:lnTo>
                  <a:lnTo>
                    <a:pt x="1145" y="14380"/>
                  </a:lnTo>
                  <a:lnTo>
                    <a:pt x="1072" y="14478"/>
                  </a:lnTo>
                  <a:lnTo>
                    <a:pt x="1047" y="14551"/>
                  </a:lnTo>
                  <a:lnTo>
                    <a:pt x="1023" y="14648"/>
                  </a:lnTo>
                  <a:lnTo>
                    <a:pt x="999" y="14672"/>
                  </a:lnTo>
                  <a:lnTo>
                    <a:pt x="1023" y="14721"/>
                  </a:lnTo>
                  <a:lnTo>
                    <a:pt x="1047" y="14745"/>
                  </a:lnTo>
                  <a:lnTo>
                    <a:pt x="1096" y="14745"/>
                  </a:lnTo>
                  <a:lnTo>
                    <a:pt x="1218" y="14721"/>
                  </a:lnTo>
                  <a:lnTo>
                    <a:pt x="1266" y="14697"/>
                  </a:lnTo>
                  <a:lnTo>
                    <a:pt x="1339" y="14672"/>
                  </a:lnTo>
                  <a:lnTo>
                    <a:pt x="1753" y="14429"/>
                  </a:lnTo>
                  <a:lnTo>
                    <a:pt x="2069" y="14259"/>
                  </a:lnTo>
                  <a:lnTo>
                    <a:pt x="2069" y="14770"/>
                  </a:lnTo>
                  <a:lnTo>
                    <a:pt x="1947" y="14794"/>
                  </a:lnTo>
                  <a:lnTo>
                    <a:pt x="1826" y="14867"/>
                  </a:lnTo>
                  <a:lnTo>
                    <a:pt x="1607" y="14989"/>
                  </a:lnTo>
                  <a:lnTo>
                    <a:pt x="1461" y="15110"/>
                  </a:lnTo>
                  <a:lnTo>
                    <a:pt x="1315" y="15232"/>
                  </a:lnTo>
                  <a:lnTo>
                    <a:pt x="1193" y="15378"/>
                  </a:lnTo>
                  <a:lnTo>
                    <a:pt x="1145" y="15475"/>
                  </a:lnTo>
                  <a:lnTo>
                    <a:pt x="1145" y="15548"/>
                  </a:lnTo>
                  <a:lnTo>
                    <a:pt x="1169" y="15597"/>
                  </a:lnTo>
                  <a:lnTo>
                    <a:pt x="1218" y="15621"/>
                  </a:lnTo>
                  <a:lnTo>
                    <a:pt x="1291" y="15621"/>
                  </a:lnTo>
                  <a:lnTo>
                    <a:pt x="1388" y="15597"/>
                  </a:lnTo>
                  <a:lnTo>
                    <a:pt x="1510" y="15500"/>
                  </a:lnTo>
                  <a:lnTo>
                    <a:pt x="1899" y="15256"/>
                  </a:lnTo>
                  <a:lnTo>
                    <a:pt x="2069" y="15159"/>
                  </a:lnTo>
                  <a:lnTo>
                    <a:pt x="2069" y="15402"/>
                  </a:lnTo>
                  <a:lnTo>
                    <a:pt x="1947" y="15451"/>
                  </a:lnTo>
                  <a:lnTo>
                    <a:pt x="1802" y="15524"/>
                  </a:lnTo>
                  <a:lnTo>
                    <a:pt x="1583" y="15743"/>
                  </a:lnTo>
                  <a:lnTo>
                    <a:pt x="1339" y="15913"/>
                  </a:lnTo>
                  <a:lnTo>
                    <a:pt x="1218" y="16035"/>
                  </a:lnTo>
                  <a:lnTo>
                    <a:pt x="1145" y="16157"/>
                  </a:lnTo>
                  <a:lnTo>
                    <a:pt x="1145" y="16230"/>
                  </a:lnTo>
                  <a:lnTo>
                    <a:pt x="1193" y="16254"/>
                  </a:lnTo>
                  <a:lnTo>
                    <a:pt x="1339" y="16254"/>
                  </a:lnTo>
                  <a:lnTo>
                    <a:pt x="1485" y="16205"/>
                  </a:lnTo>
                  <a:lnTo>
                    <a:pt x="1631" y="16132"/>
                  </a:lnTo>
                  <a:lnTo>
                    <a:pt x="1753" y="16035"/>
                  </a:lnTo>
                  <a:lnTo>
                    <a:pt x="2069" y="15840"/>
                  </a:lnTo>
                  <a:lnTo>
                    <a:pt x="2069" y="16205"/>
                  </a:lnTo>
                  <a:lnTo>
                    <a:pt x="1826" y="16278"/>
                  </a:lnTo>
                  <a:lnTo>
                    <a:pt x="1534" y="16400"/>
                  </a:lnTo>
                  <a:lnTo>
                    <a:pt x="1412" y="16473"/>
                  </a:lnTo>
                  <a:lnTo>
                    <a:pt x="1315" y="16570"/>
                  </a:lnTo>
                  <a:lnTo>
                    <a:pt x="1242" y="16668"/>
                  </a:lnTo>
                  <a:lnTo>
                    <a:pt x="1193" y="16789"/>
                  </a:lnTo>
                  <a:lnTo>
                    <a:pt x="1193" y="16838"/>
                  </a:lnTo>
                  <a:lnTo>
                    <a:pt x="1193" y="16862"/>
                  </a:lnTo>
                  <a:lnTo>
                    <a:pt x="1218" y="16887"/>
                  </a:lnTo>
                  <a:lnTo>
                    <a:pt x="1412" y="16887"/>
                  </a:lnTo>
                  <a:lnTo>
                    <a:pt x="1558" y="16814"/>
                  </a:lnTo>
                  <a:lnTo>
                    <a:pt x="1996" y="16643"/>
                  </a:lnTo>
                  <a:lnTo>
                    <a:pt x="2045" y="16643"/>
                  </a:lnTo>
                  <a:lnTo>
                    <a:pt x="2020" y="17154"/>
                  </a:lnTo>
                  <a:lnTo>
                    <a:pt x="1826" y="17276"/>
                  </a:lnTo>
                  <a:lnTo>
                    <a:pt x="1631" y="17398"/>
                  </a:lnTo>
                  <a:lnTo>
                    <a:pt x="1534" y="17471"/>
                  </a:lnTo>
                  <a:lnTo>
                    <a:pt x="1437" y="17544"/>
                  </a:lnTo>
                  <a:lnTo>
                    <a:pt x="1364" y="17665"/>
                  </a:lnTo>
                  <a:lnTo>
                    <a:pt x="1339" y="17787"/>
                  </a:lnTo>
                  <a:lnTo>
                    <a:pt x="1339" y="17811"/>
                  </a:lnTo>
                  <a:lnTo>
                    <a:pt x="1485" y="17811"/>
                  </a:lnTo>
                  <a:lnTo>
                    <a:pt x="1607" y="17787"/>
                  </a:lnTo>
                  <a:lnTo>
                    <a:pt x="1826" y="17714"/>
                  </a:lnTo>
                  <a:lnTo>
                    <a:pt x="1996" y="17617"/>
                  </a:lnTo>
                  <a:lnTo>
                    <a:pt x="1996" y="17811"/>
                  </a:lnTo>
                  <a:lnTo>
                    <a:pt x="1947" y="17811"/>
                  </a:lnTo>
                  <a:lnTo>
                    <a:pt x="1729" y="17909"/>
                  </a:lnTo>
                  <a:lnTo>
                    <a:pt x="1485" y="18030"/>
                  </a:lnTo>
                  <a:lnTo>
                    <a:pt x="1388" y="18103"/>
                  </a:lnTo>
                  <a:lnTo>
                    <a:pt x="1291" y="18176"/>
                  </a:lnTo>
                  <a:lnTo>
                    <a:pt x="1193" y="18274"/>
                  </a:lnTo>
                  <a:lnTo>
                    <a:pt x="1145" y="18371"/>
                  </a:lnTo>
                  <a:lnTo>
                    <a:pt x="1120" y="18420"/>
                  </a:lnTo>
                  <a:lnTo>
                    <a:pt x="1145" y="18468"/>
                  </a:lnTo>
                  <a:lnTo>
                    <a:pt x="1193" y="18493"/>
                  </a:lnTo>
                  <a:lnTo>
                    <a:pt x="1242" y="18517"/>
                  </a:lnTo>
                  <a:lnTo>
                    <a:pt x="1437" y="18468"/>
                  </a:lnTo>
                  <a:lnTo>
                    <a:pt x="1631" y="18395"/>
                  </a:lnTo>
                  <a:lnTo>
                    <a:pt x="1996" y="18225"/>
                  </a:lnTo>
                  <a:lnTo>
                    <a:pt x="1972" y="18687"/>
                  </a:lnTo>
                  <a:lnTo>
                    <a:pt x="1753" y="18809"/>
                  </a:lnTo>
                  <a:lnTo>
                    <a:pt x="1558" y="18931"/>
                  </a:lnTo>
                  <a:lnTo>
                    <a:pt x="1315" y="19101"/>
                  </a:lnTo>
                  <a:lnTo>
                    <a:pt x="1242" y="19198"/>
                  </a:lnTo>
                  <a:lnTo>
                    <a:pt x="1169" y="19296"/>
                  </a:lnTo>
                  <a:lnTo>
                    <a:pt x="1169" y="19344"/>
                  </a:lnTo>
                  <a:lnTo>
                    <a:pt x="1169" y="19369"/>
                  </a:lnTo>
                  <a:lnTo>
                    <a:pt x="1193" y="19393"/>
                  </a:lnTo>
                  <a:lnTo>
                    <a:pt x="1242" y="19393"/>
                  </a:lnTo>
                  <a:lnTo>
                    <a:pt x="1339" y="19369"/>
                  </a:lnTo>
                  <a:lnTo>
                    <a:pt x="1437" y="19344"/>
                  </a:lnTo>
                  <a:lnTo>
                    <a:pt x="1729" y="19223"/>
                  </a:lnTo>
                  <a:lnTo>
                    <a:pt x="1996" y="19101"/>
                  </a:lnTo>
                  <a:lnTo>
                    <a:pt x="1996" y="19393"/>
                  </a:lnTo>
                  <a:lnTo>
                    <a:pt x="1899" y="19417"/>
                  </a:lnTo>
                  <a:lnTo>
                    <a:pt x="1802" y="19466"/>
                  </a:lnTo>
                  <a:lnTo>
                    <a:pt x="1631" y="19588"/>
                  </a:lnTo>
                  <a:lnTo>
                    <a:pt x="1412" y="19758"/>
                  </a:lnTo>
                  <a:lnTo>
                    <a:pt x="1193" y="19928"/>
                  </a:lnTo>
                  <a:lnTo>
                    <a:pt x="1169" y="20001"/>
                  </a:lnTo>
                  <a:lnTo>
                    <a:pt x="1169" y="20050"/>
                  </a:lnTo>
                  <a:lnTo>
                    <a:pt x="1169" y="20123"/>
                  </a:lnTo>
                  <a:lnTo>
                    <a:pt x="1218" y="20172"/>
                  </a:lnTo>
                  <a:lnTo>
                    <a:pt x="901" y="20172"/>
                  </a:lnTo>
                  <a:lnTo>
                    <a:pt x="561" y="20196"/>
                  </a:lnTo>
                  <a:lnTo>
                    <a:pt x="512" y="19052"/>
                  </a:lnTo>
                  <a:lnTo>
                    <a:pt x="488" y="17909"/>
                  </a:lnTo>
                  <a:lnTo>
                    <a:pt x="488" y="16765"/>
                  </a:lnTo>
                  <a:lnTo>
                    <a:pt x="488" y="15646"/>
                  </a:lnTo>
                  <a:lnTo>
                    <a:pt x="536" y="13359"/>
                  </a:lnTo>
                  <a:lnTo>
                    <a:pt x="561" y="11096"/>
                  </a:lnTo>
                  <a:lnTo>
                    <a:pt x="585" y="8735"/>
                  </a:lnTo>
                  <a:lnTo>
                    <a:pt x="609" y="6375"/>
                  </a:lnTo>
                  <a:lnTo>
                    <a:pt x="634" y="4039"/>
                  </a:lnTo>
                  <a:lnTo>
                    <a:pt x="609" y="1679"/>
                  </a:lnTo>
                  <a:lnTo>
                    <a:pt x="658" y="1606"/>
                  </a:lnTo>
                  <a:lnTo>
                    <a:pt x="682" y="1533"/>
                  </a:lnTo>
                  <a:lnTo>
                    <a:pt x="707" y="1265"/>
                  </a:lnTo>
                  <a:lnTo>
                    <a:pt x="780" y="1022"/>
                  </a:lnTo>
                  <a:lnTo>
                    <a:pt x="877" y="803"/>
                  </a:lnTo>
                  <a:lnTo>
                    <a:pt x="1023" y="584"/>
                  </a:lnTo>
                  <a:lnTo>
                    <a:pt x="1120" y="511"/>
                  </a:lnTo>
                  <a:lnTo>
                    <a:pt x="1193" y="462"/>
                  </a:lnTo>
                  <a:lnTo>
                    <a:pt x="1291" y="438"/>
                  </a:lnTo>
                  <a:close/>
                  <a:moveTo>
                    <a:pt x="2045" y="19855"/>
                  </a:moveTo>
                  <a:lnTo>
                    <a:pt x="2069" y="20196"/>
                  </a:lnTo>
                  <a:lnTo>
                    <a:pt x="1461" y="20172"/>
                  </a:lnTo>
                  <a:lnTo>
                    <a:pt x="1631" y="20099"/>
                  </a:lnTo>
                  <a:lnTo>
                    <a:pt x="1802" y="20001"/>
                  </a:lnTo>
                  <a:lnTo>
                    <a:pt x="2045" y="19855"/>
                  </a:lnTo>
                  <a:close/>
                  <a:moveTo>
                    <a:pt x="1291" y="0"/>
                  </a:moveTo>
                  <a:lnTo>
                    <a:pt x="1145" y="24"/>
                  </a:lnTo>
                  <a:lnTo>
                    <a:pt x="1023" y="73"/>
                  </a:lnTo>
                  <a:lnTo>
                    <a:pt x="901" y="122"/>
                  </a:lnTo>
                  <a:lnTo>
                    <a:pt x="780" y="219"/>
                  </a:lnTo>
                  <a:lnTo>
                    <a:pt x="682" y="316"/>
                  </a:lnTo>
                  <a:lnTo>
                    <a:pt x="585" y="438"/>
                  </a:lnTo>
                  <a:lnTo>
                    <a:pt x="488" y="560"/>
                  </a:lnTo>
                  <a:lnTo>
                    <a:pt x="415" y="706"/>
                  </a:lnTo>
                  <a:lnTo>
                    <a:pt x="366" y="852"/>
                  </a:lnTo>
                  <a:lnTo>
                    <a:pt x="317" y="1022"/>
                  </a:lnTo>
                  <a:lnTo>
                    <a:pt x="293" y="1168"/>
                  </a:lnTo>
                  <a:lnTo>
                    <a:pt x="293" y="1338"/>
                  </a:lnTo>
                  <a:lnTo>
                    <a:pt x="269" y="1387"/>
                  </a:lnTo>
                  <a:lnTo>
                    <a:pt x="171" y="6156"/>
                  </a:lnTo>
                  <a:lnTo>
                    <a:pt x="123" y="10901"/>
                  </a:lnTo>
                  <a:lnTo>
                    <a:pt x="74" y="13286"/>
                  </a:lnTo>
                  <a:lnTo>
                    <a:pt x="1" y="15694"/>
                  </a:lnTo>
                  <a:lnTo>
                    <a:pt x="1" y="16887"/>
                  </a:lnTo>
                  <a:lnTo>
                    <a:pt x="1" y="18079"/>
                  </a:lnTo>
                  <a:lnTo>
                    <a:pt x="25" y="19271"/>
                  </a:lnTo>
                  <a:lnTo>
                    <a:pt x="98" y="20464"/>
                  </a:lnTo>
                  <a:lnTo>
                    <a:pt x="123" y="20561"/>
                  </a:lnTo>
                  <a:lnTo>
                    <a:pt x="171" y="20634"/>
                  </a:lnTo>
                  <a:lnTo>
                    <a:pt x="244" y="20658"/>
                  </a:lnTo>
                  <a:lnTo>
                    <a:pt x="317" y="20683"/>
                  </a:lnTo>
                  <a:lnTo>
                    <a:pt x="390" y="20707"/>
                  </a:lnTo>
                  <a:lnTo>
                    <a:pt x="463" y="20683"/>
                  </a:lnTo>
                  <a:lnTo>
                    <a:pt x="536" y="20634"/>
                  </a:lnTo>
                  <a:lnTo>
                    <a:pt x="561" y="20585"/>
                  </a:lnTo>
                  <a:lnTo>
                    <a:pt x="926" y="20634"/>
                  </a:lnTo>
                  <a:lnTo>
                    <a:pt x="1315" y="20658"/>
                  </a:lnTo>
                  <a:lnTo>
                    <a:pt x="2069" y="20634"/>
                  </a:lnTo>
                  <a:lnTo>
                    <a:pt x="2118" y="20634"/>
                  </a:lnTo>
                  <a:lnTo>
                    <a:pt x="2166" y="20610"/>
                  </a:lnTo>
                  <a:lnTo>
                    <a:pt x="2215" y="20658"/>
                  </a:lnTo>
                  <a:lnTo>
                    <a:pt x="2288" y="20683"/>
                  </a:lnTo>
                  <a:lnTo>
                    <a:pt x="2361" y="20683"/>
                  </a:lnTo>
                  <a:lnTo>
                    <a:pt x="2410" y="20658"/>
                  </a:lnTo>
                  <a:lnTo>
                    <a:pt x="2483" y="20610"/>
                  </a:lnTo>
                  <a:lnTo>
                    <a:pt x="2507" y="20561"/>
                  </a:lnTo>
                  <a:lnTo>
                    <a:pt x="2556" y="20488"/>
                  </a:lnTo>
                  <a:lnTo>
                    <a:pt x="2556" y="20415"/>
                  </a:lnTo>
                  <a:lnTo>
                    <a:pt x="2458" y="19807"/>
                  </a:lnTo>
                  <a:lnTo>
                    <a:pt x="2434" y="19223"/>
                  </a:lnTo>
                  <a:lnTo>
                    <a:pt x="2410" y="18614"/>
                  </a:lnTo>
                  <a:lnTo>
                    <a:pt x="2410" y="18006"/>
                  </a:lnTo>
                  <a:lnTo>
                    <a:pt x="2483" y="16814"/>
                  </a:lnTo>
                  <a:lnTo>
                    <a:pt x="2531" y="15621"/>
                  </a:lnTo>
                  <a:lnTo>
                    <a:pt x="2531" y="14308"/>
                  </a:lnTo>
                  <a:lnTo>
                    <a:pt x="2507" y="13018"/>
                  </a:lnTo>
                  <a:lnTo>
                    <a:pt x="2434" y="10390"/>
                  </a:lnTo>
                  <a:lnTo>
                    <a:pt x="2361" y="8638"/>
                  </a:lnTo>
                  <a:lnTo>
                    <a:pt x="2312" y="6886"/>
                  </a:lnTo>
                  <a:lnTo>
                    <a:pt x="2361" y="6837"/>
                  </a:lnTo>
                  <a:lnTo>
                    <a:pt x="2385" y="6764"/>
                  </a:lnTo>
                  <a:lnTo>
                    <a:pt x="2385" y="6691"/>
                  </a:lnTo>
                  <a:lnTo>
                    <a:pt x="2361" y="6667"/>
                  </a:lnTo>
                  <a:lnTo>
                    <a:pt x="2337" y="6643"/>
                  </a:lnTo>
                  <a:lnTo>
                    <a:pt x="2312" y="6643"/>
                  </a:lnTo>
                  <a:lnTo>
                    <a:pt x="2312" y="5280"/>
                  </a:lnTo>
                  <a:lnTo>
                    <a:pt x="2312" y="4283"/>
                  </a:lnTo>
                  <a:lnTo>
                    <a:pt x="2288" y="3285"/>
                  </a:lnTo>
                  <a:lnTo>
                    <a:pt x="2312" y="2823"/>
                  </a:lnTo>
                  <a:lnTo>
                    <a:pt x="2361" y="2701"/>
                  </a:lnTo>
                  <a:lnTo>
                    <a:pt x="2385" y="2531"/>
                  </a:lnTo>
                  <a:lnTo>
                    <a:pt x="2434" y="2214"/>
                  </a:lnTo>
                  <a:lnTo>
                    <a:pt x="2458" y="1582"/>
                  </a:lnTo>
                  <a:lnTo>
                    <a:pt x="2458" y="1387"/>
                  </a:lnTo>
                  <a:lnTo>
                    <a:pt x="2434" y="1192"/>
                  </a:lnTo>
                  <a:lnTo>
                    <a:pt x="2410" y="998"/>
                  </a:lnTo>
                  <a:lnTo>
                    <a:pt x="2337" y="827"/>
                  </a:lnTo>
                  <a:lnTo>
                    <a:pt x="2264" y="657"/>
                  </a:lnTo>
                  <a:lnTo>
                    <a:pt x="2166" y="487"/>
                  </a:lnTo>
                  <a:lnTo>
                    <a:pt x="2045" y="341"/>
                  </a:lnTo>
                  <a:lnTo>
                    <a:pt x="1899" y="219"/>
                  </a:lnTo>
                  <a:lnTo>
                    <a:pt x="1753" y="122"/>
                  </a:lnTo>
                  <a:lnTo>
                    <a:pt x="1583" y="49"/>
                  </a:lnTo>
                  <a:lnTo>
                    <a:pt x="1437" y="0"/>
                  </a:lnTo>
                  <a:close/>
                </a:path>
              </a:pathLst>
            </a:custGeom>
            <a:solidFill>
              <a:schemeClr val="accent2">
                <a:lumMod val="40000"/>
                <a:lumOff val="60000"/>
              </a:schemeClr>
            </a:solidFill>
            <a:ln>
              <a:noFill/>
            </a:ln>
          </p:spPr>
          <p:txBody>
            <a:bodyPr spcFirstLastPara="1" wrap="square" lIns="91425" tIns="91425" rIns="91425" bIns="91425" anchor="ctr" anchorCtr="0">
              <a:noAutofit/>
            </a:bodyPr>
            <a:lstStyle/>
            <a:p>
              <a:pPr defTabSz="914378">
                <a:buClr>
                  <a:srgbClr val="000000"/>
                </a:buClr>
                <a:defRPr/>
              </a:pPr>
              <a:endParaRPr sz="1400" kern="0">
                <a:solidFill>
                  <a:schemeClr val="accent1"/>
                </a:solidFill>
                <a:latin typeface="Arial"/>
                <a:cs typeface="Arial"/>
                <a:sym typeface="Arial"/>
              </a:endParaRPr>
            </a:p>
          </p:txBody>
        </p:sp>
        <p:grpSp>
          <p:nvGrpSpPr>
            <p:cNvPr id="27" name="Google Shape;1603;p49"/>
            <p:cNvGrpSpPr/>
            <p:nvPr/>
          </p:nvGrpSpPr>
          <p:grpSpPr>
            <a:xfrm rot="7354364" flipH="1">
              <a:off x="3324623" y="985145"/>
              <a:ext cx="691212" cy="785087"/>
              <a:chOff x="4019550" y="3284537"/>
              <a:chExt cx="2493962" cy="2633662"/>
            </a:xfrm>
          </p:grpSpPr>
          <p:sp>
            <p:nvSpPr>
              <p:cNvPr id="31" name="Google Shape;1604;p49"/>
              <p:cNvSpPr/>
              <p:nvPr/>
            </p:nvSpPr>
            <p:spPr>
              <a:xfrm>
                <a:off x="4814887" y="3284537"/>
                <a:ext cx="1673225" cy="1187450"/>
              </a:xfrm>
              <a:custGeom>
                <a:avLst/>
                <a:gdLst/>
                <a:ahLst/>
                <a:cxnLst/>
                <a:rect l="l" t="t" r="r" b="b"/>
                <a:pathLst>
                  <a:path w="381" h="270" extrusionOk="0">
                    <a:moveTo>
                      <a:pt x="295" y="270"/>
                    </a:moveTo>
                    <a:cubicBezTo>
                      <a:pt x="336" y="270"/>
                      <a:pt x="381" y="237"/>
                      <a:pt x="360" y="184"/>
                    </a:cubicBezTo>
                    <a:cubicBezTo>
                      <a:pt x="360" y="184"/>
                      <a:pt x="360" y="184"/>
                      <a:pt x="360" y="184"/>
                    </a:cubicBezTo>
                    <a:cubicBezTo>
                      <a:pt x="254" y="0"/>
                      <a:pt x="254" y="0"/>
                      <a:pt x="254" y="0"/>
                    </a:cubicBezTo>
                    <a:cubicBezTo>
                      <a:pt x="6" y="142"/>
                      <a:pt x="6" y="142"/>
                      <a:pt x="6" y="142"/>
                    </a:cubicBezTo>
                    <a:cubicBezTo>
                      <a:pt x="80" y="270"/>
                      <a:pt x="80" y="270"/>
                      <a:pt x="80" y="270"/>
                    </a:cubicBezTo>
                    <a:cubicBezTo>
                      <a:pt x="0" y="270"/>
                      <a:pt x="0" y="270"/>
                      <a:pt x="0" y="270"/>
                    </a:cubicBezTo>
                    <a:cubicBezTo>
                      <a:pt x="0" y="270"/>
                      <a:pt x="0" y="270"/>
                      <a:pt x="0" y="270"/>
                    </a:cubicBezTo>
                    <a:lnTo>
                      <a:pt x="295" y="270"/>
                    </a:lnTo>
                    <a:close/>
                  </a:path>
                </a:pathLst>
              </a:custGeom>
              <a:solidFill>
                <a:schemeClr val="accent2">
                  <a:lumMod val="60000"/>
                  <a:lumOff val="40000"/>
                </a:schemeClr>
              </a:solidFill>
              <a:ln>
                <a:noFill/>
              </a:ln>
            </p:spPr>
            <p:txBody>
              <a:bodyPr spcFirstLastPara="1" wrap="square" lIns="68575" tIns="34275" rIns="68575" bIns="34275" anchor="t" anchorCtr="0">
                <a:noAutofit/>
              </a:bodyPr>
              <a:lstStyle/>
              <a:p>
                <a:pPr defTabSz="914378">
                  <a:buClr>
                    <a:srgbClr val="273F68"/>
                  </a:buClr>
                  <a:buSzPts val="1400"/>
                </a:pPr>
                <a:endParaRPr sz="1400" kern="0">
                  <a:solidFill>
                    <a:schemeClr val="accent1"/>
                  </a:solidFill>
                  <a:latin typeface="Calibri"/>
                  <a:ea typeface="Calibri"/>
                  <a:cs typeface="Calibri"/>
                  <a:sym typeface="Calibri"/>
                </a:endParaRPr>
              </a:p>
            </p:txBody>
          </p:sp>
          <p:sp>
            <p:nvSpPr>
              <p:cNvPr id="32" name="Google Shape;1609;p49"/>
              <p:cNvSpPr/>
              <p:nvPr/>
            </p:nvSpPr>
            <p:spPr>
              <a:xfrm>
                <a:off x="4019550" y="4094162"/>
                <a:ext cx="2493962" cy="1824037"/>
              </a:xfrm>
              <a:custGeom>
                <a:avLst/>
                <a:gdLst/>
                <a:ahLst/>
                <a:cxnLst/>
                <a:rect l="l" t="t" r="r" b="b"/>
                <a:pathLst>
                  <a:path w="568" h="415" extrusionOk="0">
                    <a:moveTo>
                      <a:pt x="547" y="11"/>
                    </a:moveTo>
                    <a:cubicBezTo>
                      <a:pt x="541" y="0"/>
                      <a:pt x="541" y="0"/>
                      <a:pt x="541" y="0"/>
                    </a:cubicBezTo>
                    <a:cubicBezTo>
                      <a:pt x="541" y="0"/>
                      <a:pt x="541" y="0"/>
                      <a:pt x="541" y="0"/>
                    </a:cubicBezTo>
                    <a:cubicBezTo>
                      <a:pt x="562" y="53"/>
                      <a:pt x="517" y="86"/>
                      <a:pt x="476" y="86"/>
                    </a:cubicBezTo>
                    <a:cubicBezTo>
                      <a:pt x="181" y="86"/>
                      <a:pt x="181" y="86"/>
                      <a:pt x="181" y="86"/>
                    </a:cubicBezTo>
                    <a:cubicBezTo>
                      <a:pt x="181" y="86"/>
                      <a:pt x="181" y="86"/>
                      <a:pt x="181" y="86"/>
                    </a:cubicBezTo>
                    <a:cubicBezTo>
                      <a:pt x="131" y="86"/>
                      <a:pt x="131" y="86"/>
                      <a:pt x="131" y="86"/>
                    </a:cubicBezTo>
                    <a:cubicBezTo>
                      <a:pt x="131" y="41"/>
                      <a:pt x="131" y="41"/>
                      <a:pt x="131" y="41"/>
                    </a:cubicBezTo>
                    <a:cubicBezTo>
                      <a:pt x="0" y="228"/>
                      <a:pt x="0" y="228"/>
                      <a:pt x="0" y="228"/>
                    </a:cubicBezTo>
                    <a:cubicBezTo>
                      <a:pt x="131" y="415"/>
                      <a:pt x="131" y="415"/>
                      <a:pt x="131" y="415"/>
                    </a:cubicBezTo>
                    <a:cubicBezTo>
                      <a:pt x="131" y="371"/>
                      <a:pt x="131" y="371"/>
                      <a:pt x="131" y="371"/>
                    </a:cubicBezTo>
                    <a:cubicBezTo>
                      <a:pt x="340" y="371"/>
                      <a:pt x="340" y="371"/>
                      <a:pt x="340" y="371"/>
                    </a:cubicBezTo>
                    <a:cubicBezTo>
                      <a:pt x="380" y="371"/>
                      <a:pt x="418" y="349"/>
                      <a:pt x="438" y="314"/>
                    </a:cubicBezTo>
                    <a:cubicBezTo>
                      <a:pt x="547" y="125"/>
                      <a:pt x="547" y="125"/>
                      <a:pt x="547" y="125"/>
                    </a:cubicBezTo>
                    <a:cubicBezTo>
                      <a:pt x="568" y="90"/>
                      <a:pt x="568" y="46"/>
                      <a:pt x="547" y="11"/>
                    </a:cubicBezTo>
                    <a:close/>
                  </a:path>
                </a:pathLst>
              </a:custGeom>
              <a:solidFill>
                <a:schemeClr val="accent2">
                  <a:lumMod val="60000"/>
                  <a:lumOff val="40000"/>
                </a:schemeClr>
              </a:solidFill>
              <a:ln>
                <a:noFill/>
              </a:ln>
            </p:spPr>
            <p:txBody>
              <a:bodyPr spcFirstLastPara="1" wrap="square" lIns="68575" tIns="34275" rIns="68575" bIns="34275" anchor="t" anchorCtr="0">
                <a:noAutofit/>
              </a:bodyPr>
              <a:lstStyle/>
              <a:p>
                <a:pPr defTabSz="914378">
                  <a:buClr>
                    <a:srgbClr val="273F68"/>
                  </a:buClr>
                  <a:buSzPts val="1400"/>
                </a:pPr>
                <a:endParaRPr sz="1400" kern="0">
                  <a:solidFill>
                    <a:schemeClr val="accent1"/>
                  </a:solidFill>
                  <a:latin typeface="Calibri"/>
                  <a:ea typeface="Calibri"/>
                  <a:cs typeface="Calibri"/>
                  <a:sym typeface="Calibri"/>
                </a:endParaRPr>
              </a:p>
            </p:txBody>
          </p:sp>
        </p:grpSp>
        <p:sp>
          <p:nvSpPr>
            <p:cNvPr id="29" name="Rettangolo 28"/>
            <p:cNvSpPr/>
            <p:nvPr/>
          </p:nvSpPr>
          <p:spPr>
            <a:xfrm>
              <a:off x="178902" y="4187118"/>
              <a:ext cx="8889975" cy="232872"/>
            </a:xfrm>
            <a:prstGeom prst="rect">
              <a:avLst/>
            </a:prstGeom>
            <a:solidFill>
              <a:schemeClr val="accent2">
                <a:lumMod val="60000"/>
                <a:lumOff val="40000"/>
              </a:schemeClr>
            </a:solidFill>
            <a:ln>
              <a:solidFill>
                <a:srgbClr val="70AD47">
                  <a:lumMod val="60000"/>
                  <a:lumOff val="40000"/>
                </a:srgbClr>
              </a:solid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pPr algn="ctr"/>
              <a:r>
                <a:rPr lang="it-CH" sz="1200" dirty="0">
                  <a:solidFill>
                    <a:schemeClr val="tx1"/>
                  </a:solidFill>
                </a:rPr>
                <a:t>FIGURE COINVOLTE: Famiglie, docenti di classe, sostegno e DC, figure esterne, mondo del lavoro…</a:t>
              </a:r>
            </a:p>
          </p:txBody>
        </p:sp>
      </p:grpSp>
      <p:sp>
        <p:nvSpPr>
          <p:cNvPr id="18" name="Rettangolo 17"/>
          <p:cNvSpPr/>
          <p:nvPr/>
        </p:nvSpPr>
        <p:spPr>
          <a:xfrm>
            <a:off x="158120" y="4498345"/>
            <a:ext cx="8889975" cy="232872"/>
          </a:xfrm>
          <a:prstGeom prst="rect">
            <a:avLst/>
          </a:prstGeom>
          <a:solidFill>
            <a:schemeClr val="accent2">
              <a:lumMod val="60000"/>
              <a:lumOff val="40000"/>
            </a:schemeClr>
          </a:solidFill>
          <a:ln>
            <a:solidFill>
              <a:srgbClr val="70AD47">
                <a:lumMod val="60000"/>
                <a:lumOff val="40000"/>
              </a:srgbClr>
            </a:solid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pPr algn="ctr"/>
            <a:r>
              <a:rPr lang="it-CH" sz="1350" b="1" dirty="0">
                <a:solidFill>
                  <a:schemeClr val="tx1"/>
                </a:solidFill>
              </a:rPr>
              <a:t>L’orientatore/</a:t>
            </a:r>
            <a:r>
              <a:rPr lang="it-CH" sz="1350" b="1" dirty="0" err="1">
                <a:solidFill>
                  <a:schemeClr val="tx1"/>
                </a:solidFill>
              </a:rPr>
              <a:t>trice</a:t>
            </a:r>
            <a:r>
              <a:rPr lang="it-CH" sz="1350" b="1" dirty="0">
                <a:solidFill>
                  <a:schemeClr val="tx1"/>
                </a:solidFill>
              </a:rPr>
              <a:t> accompagna nelle varie tappe di questo percorso </a:t>
            </a:r>
          </a:p>
        </p:txBody>
      </p:sp>
      <p:sp>
        <p:nvSpPr>
          <p:cNvPr id="2" name="Titolo 1">
            <a:extLst>
              <a:ext uri="{FF2B5EF4-FFF2-40B4-BE49-F238E27FC236}">
                <a16:creationId xmlns:a16="http://schemas.microsoft.com/office/drawing/2014/main" id="{C053BA4A-D601-D732-D184-52932BCA8AAC}"/>
              </a:ext>
            </a:extLst>
          </p:cNvPr>
          <p:cNvSpPr txBox="1">
            <a:spLocks/>
          </p:cNvSpPr>
          <p:nvPr/>
        </p:nvSpPr>
        <p:spPr>
          <a:xfrm>
            <a:off x="1758041" y="132964"/>
            <a:ext cx="7290054" cy="900130"/>
          </a:xfrm>
          <a:prstGeom prst="rect">
            <a:avLst/>
          </a:prstGeom>
        </p:spPr>
        <p:txBody>
          <a:bodyPr/>
          <a:lstStyle>
            <a:lvl1pPr algn="l" defTabSz="685800" rtl="0" eaLnBrk="1" latinLnBrk="0" hangingPunct="1">
              <a:lnSpc>
                <a:spcPct val="80000"/>
              </a:lnSpc>
              <a:spcBef>
                <a:spcPct val="0"/>
              </a:spcBef>
              <a:buNone/>
              <a:defRPr sz="3750" kern="1200" cap="all" spc="75" baseline="0">
                <a:solidFill>
                  <a:schemeClr val="tx1">
                    <a:lumMod val="90000"/>
                    <a:lumOff val="10000"/>
                  </a:schemeClr>
                </a:solidFill>
                <a:latin typeface="+mj-lt"/>
                <a:ea typeface="+mj-ea"/>
                <a:cs typeface="+mj-cs"/>
              </a:defRPr>
            </a:lvl1pPr>
          </a:lstStyle>
          <a:p>
            <a:r>
              <a:rPr lang="it-CH" dirty="0">
                <a:solidFill>
                  <a:schemeClr val="accent2">
                    <a:lumMod val="75000"/>
                  </a:schemeClr>
                </a:solidFill>
              </a:rPr>
              <a:t>LA CONSULENZA IN ORIENTAMENTO </a:t>
            </a:r>
          </a:p>
        </p:txBody>
      </p:sp>
    </p:spTree>
    <p:extLst>
      <p:ext uri="{BB962C8B-B14F-4D97-AF65-F5344CB8AC3E}">
        <p14:creationId xmlns:p14="http://schemas.microsoft.com/office/powerpoint/2010/main" val="1473512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9066C-A699-2E05-AE06-3051BE3AA955}"/>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AAA580F-5E25-B40F-4441-CD164D5B6D1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it-CH" smtClean="0"/>
              <a:t>15</a:t>
            </a:fld>
            <a:endParaRPr lang="it-CH"/>
          </a:p>
        </p:txBody>
      </p:sp>
      <p:sp>
        <p:nvSpPr>
          <p:cNvPr id="81" name="Google Shape;81;p14">
            <a:extLst>
              <a:ext uri="{FF2B5EF4-FFF2-40B4-BE49-F238E27FC236}">
                <a16:creationId xmlns:a16="http://schemas.microsoft.com/office/drawing/2014/main" id="{408AC38B-B530-C672-C496-C65D4A25591F}"/>
              </a:ext>
            </a:extLst>
          </p:cNvPr>
          <p:cNvSpPr txBox="1">
            <a:spLocks noGrp="1"/>
          </p:cNvSpPr>
          <p:nvPr>
            <p:ph type="ctrTitle"/>
          </p:nvPr>
        </p:nvSpPr>
        <p:spPr>
          <a:xfrm>
            <a:off x="870528" y="1991850"/>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6000" dirty="0">
              <a:solidFill>
                <a:schemeClr val="accent2">
                  <a:lumMod val="75000"/>
                </a:schemeClr>
              </a:solidFill>
            </a:endParaRPr>
          </a:p>
          <a:p>
            <a:pPr marL="0" lvl="0" indent="0" algn="ctr" rtl="0">
              <a:spcBef>
                <a:spcPts val="0"/>
              </a:spcBef>
              <a:spcAft>
                <a:spcPts val="0"/>
              </a:spcAft>
              <a:buNone/>
            </a:pPr>
            <a:endParaRPr dirty="0">
              <a:solidFill>
                <a:schemeClr val="accent2">
                  <a:lumMod val="75000"/>
                </a:schemeClr>
              </a:solidFill>
            </a:endParaRPr>
          </a:p>
          <a:p>
            <a:pPr marL="0" lvl="0" indent="0" algn="ctr" rtl="0">
              <a:spcBef>
                <a:spcPts val="0"/>
              </a:spcBef>
              <a:spcAft>
                <a:spcPts val="0"/>
              </a:spcAft>
              <a:buNone/>
            </a:pPr>
            <a:r>
              <a:rPr lang="it-CH" dirty="0">
                <a:solidFill>
                  <a:schemeClr val="accent2">
                    <a:lumMod val="75000"/>
                  </a:schemeClr>
                </a:solidFill>
              </a:rPr>
              <a:t>Il sistema formativo svizzero</a:t>
            </a:r>
            <a:endParaRPr dirty="0">
              <a:solidFill>
                <a:schemeClr val="accent2">
                  <a:lumMod val="75000"/>
                </a:schemeClr>
              </a:solidFill>
            </a:endParaRPr>
          </a:p>
        </p:txBody>
      </p:sp>
    </p:spTree>
    <p:extLst>
      <p:ext uri="{BB962C8B-B14F-4D97-AF65-F5344CB8AC3E}">
        <p14:creationId xmlns:p14="http://schemas.microsoft.com/office/powerpoint/2010/main" val="1083417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AutoShape 80"/>
          <p:cNvSpPr/>
          <p:nvPr/>
        </p:nvSpPr>
        <p:spPr>
          <a:xfrm flipH="1" flipV="1">
            <a:off x="443492" y="1453370"/>
            <a:ext cx="0" cy="661343"/>
          </a:xfrm>
          <a:prstGeom prst="line">
            <a:avLst/>
          </a:prstGeom>
          <a:ln>
            <a:headEnd type="none" w="sm" len="sm"/>
            <a:tailEnd type="triangle" w="lg" len="med"/>
          </a:ln>
        </p:spPr>
        <p:style>
          <a:lnRef idx="3">
            <a:schemeClr val="dk1"/>
          </a:lnRef>
          <a:fillRef idx="0">
            <a:schemeClr val="dk1"/>
          </a:fillRef>
          <a:effectRef idx="2">
            <a:schemeClr val="dk1"/>
          </a:effectRef>
          <a:fontRef idx="minor">
            <a:schemeClr val="tx1"/>
          </a:fontRef>
        </p:style>
        <p:txBody>
          <a:bodyPr/>
          <a:lstStyle/>
          <a:p>
            <a:endParaRPr lang="it-CH" sz="900" noProof="0" dirty="0">
              <a:solidFill>
                <a:prstClr val="black"/>
              </a:solidFill>
              <a:latin typeface="Calibri"/>
            </a:endParaRPr>
          </a:p>
        </p:txBody>
      </p:sp>
      <p:cxnSp>
        <p:nvCxnSpPr>
          <p:cNvPr id="8" name="Connettore diritto 7"/>
          <p:cNvCxnSpPr/>
          <p:nvPr/>
        </p:nvCxnSpPr>
        <p:spPr>
          <a:xfrm flipV="1">
            <a:off x="443492" y="2134569"/>
            <a:ext cx="1295400" cy="5715"/>
          </a:xfrm>
          <a:prstGeom prst="line">
            <a:avLst/>
          </a:prstGeom>
        </p:spPr>
        <p:style>
          <a:lnRef idx="3">
            <a:schemeClr val="dk1"/>
          </a:lnRef>
          <a:fillRef idx="0">
            <a:schemeClr val="dk1"/>
          </a:fillRef>
          <a:effectRef idx="2">
            <a:schemeClr val="dk1"/>
          </a:effectRef>
          <a:fontRef idx="minor">
            <a:schemeClr val="tx1"/>
          </a:fontRef>
        </p:style>
      </p:cxnSp>
      <p:sp>
        <p:nvSpPr>
          <p:cNvPr id="154" name="Freeform 47"/>
          <p:cNvSpPr/>
          <p:nvPr/>
        </p:nvSpPr>
        <p:spPr>
          <a:xfrm>
            <a:off x="7108813" y="19834"/>
            <a:ext cx="1543050" cy="771525"/>
          </a:xfrm>
          <a:custGeom>
            <a:avLst/>
            <a:gdLst/>
            <a:ahLst/>
            <a:cxnLst/>
            <a:rect l="l" t="t" r="r" b="b"/>
            <a:pathLst>
              <a:path w="812800" h="406400">
                <a:moveTo>
                  <a:pt x="127941" y="0"/>
                </a:moveTo>
                <a:lnTo>
                  <a:pt x="684859" y="0"/>
                </a:lnTo>
                <a:cubicBezTo>
                  <a:pt x="718791" y="0"/>
                  <a:pt x="751333" y="13479"/>
                  <a:pt x="775327" y="37473"/>
                </a:cubicBezTo>
                <a:cubicBezTo>
                  <a:pt x="799321" y="61467"/>
                  <a:pt x="812800" y="94009"/>
                  <a:pt x="812800" y="127941"/>
                </a:cubicBezTo>
                <a:lnTo>
                  <a:pt x="812800" y="278459"/>
                </a:lnTo>
                <a:cubicBezTo>
                  <a:pt x="812800" y="312391"/>
                  <a:pt x="799321" y="344933"/>
                  <a:pt x="775327" y="368927"/>
                </a:cubicBezTo>
                <a:cubicBezTo>
                  <a:pt x="751333" y="392921"/>
                  <a:pt x="718791" y="406400"/>
                  <a:pt x="684859" y="406400"/>
                </a:cubicBezTo>
                <a:lnTo>
                  <a:pt x="127941" y="406400"/>
                </a:lnTo>
                <a:cubicBezTo>
                  <a:pt x="94009" y="406400"/>
                  <a:pt x="61467" y="392921"/>
                  <a:pt x="37473" y="368927"/>
                </a:cubicBezTo>
                <a:cubicBezTo>
                  <a:pt x="13479" y="344933"/>
                  <a:pt x="0" y="312391"/>
                  <a:pt x="0" y="278459"/>
                </a:cubicBezTo>
                <a:lnTo>
                  <a:pt x="0" y="127941"/>
                </a:lnTo>
                <a:cubicBezTo>
                  <a:pt x="0" y="94009"/>
                  <a:pt x="13479" y="61467"/>
                  <a:pt x="37473" y="37473"/>
                </a:cubicBezTo>
                <a:cubicBezTo>
                  <a:pt x="61467" y="13479"/>
                  <a:pt x="94009" y="0"/>
                  <a:pt x="127941" y="0"/>
                </a:cubicBezTo>
                <a:close/>
              </a:path>
            </a:pathLst>
          </a:custGeom>
          <a:solidFill>
            <a:schemeClr val="bg1">
              <a:lumMod val="65000"/>
            </a:schemeClr>
          </a:solidFill>
          <a:ln>
            <a:noFill/>
          </a:ln>
        </p:spPr>
        <p:txBody>
          <a:bodyPr/>
          <a:lstStyle/>
          <a:p>
            <a:endParaRPr lang="it-CH" sz="900" noProof="0" dirty="0">
              <a:solidFill>
                <a:prstClr val="black"/>
              </a:solidFill>
              <a:latin typeface="Calibri"/>
            </a:endParaRPr>
          </a:p>
        </p:txBody>
      </p:sp>
      <p:grpSp>
        <p:nvGrpSpPr>
          <p:cNvPr id="98" name="Group 7"/>
          <p:cNvGrpSpPr/>
          <p:nvPr/>
        </p:nvGrpSpPr>
        <p:grpSpPr>
          <a:xfrm>
            <a:off x="7115175" y="3324434"/>
            <a:ext cx="1543050" cy="817245"/>
            <a:chOff x="0" y="0"/>
            <a:chExt cx="812800" cy="430483"/>
          </a:xfrm>
        </p:grpSpPr>
        <p:sp>
          <p:nvSpPr>
            <p:cNvPr id="99" name="Freeform 8"/>
            <p:cNvSpPr/>
            <p:nvPr/>
          </p:nvSpPr>
          <p:spPr>
            <a:xfrm>
              <a:off x="0" y="0"/>
              <a:ext cx="812800" cy="430483"/>
            </a:xfrm>
            <a:custGeom>
              <a:avLst/>
              <a:gdLst/>
              <a:ahLst/>
              <a:cxnLst/>
              <a:rect l="l" t="t" r="r" b="b"/>
              <a:pathLst>
                <a:path w="812800" h="430483">
                  <a:moveTo>
                    <a:pt x="127941" y="0"/>
                  </a:moveTo>
                  <a:lnTo>
                    <a:pt x="684859" y="0"/>
                  </a:lnTo>
                  <a:cubicBezTo>
                    <a:pt x="718791" y="0"/>
                    <a:pt x="751333" y="13479"/>
                    <a:pt x="775327" y="37473"/>
                  </a:cubicBezTo>
                  <a:cubicBezTo>
                    <a:pt x="799321" y="61467"/>
                    <a:pt x="812800" y="94009"/>
                    <a:pt x="812800" y="127941"/>
                  </a:cubicBezTo>
                  <a:lnTo>
                    <a:pt x="812800" y="302542"/>
                  </a:lnTo>
                  <a:cubicBezTo>
                    <a:pt x="812800" y="373202"/>
                    <a:pt x="755519" y="430483"/>
                    <a:pt x="684859" y="430483"/>
                  </a:cubicBezTo>
                  <a:lnTo>
                    <a:pt x="127941" y="430483"/>
                  </a:lnTo>
                  <a:cubicBezTo>
                    <a:pt x="94009" y="430483"/>
                    <a:pt x="61467" y="417004"/>
                    <a:pt x="37473" y="393010"/>
                  </a:cubicBezTo>
                  <a:cubicBezTo>
                    <a:pt x="13479" y="369016"/>
                    <a:pt x="0" y="336474"/>
                    <a:pt x="0" y="302542"/>
                  </a:cubicBezTo>
                  <a:lnTo>
                    <a:pt x="0" y="127941"/>
                  </a:lnTo>
                  <a:cubicBezTo>
                    <a:pt x="0" y="94009"/>
                    <a:pt x="13479" y="61467"/>
                    <a:pt x="37473" y="37473"/>
                  </a:cubicBezTo>
                  <a:cubicBezTo>
                    <a:pt x="61467" y="13479"/>
                    <a:pt x="94009" y="0"/>
                    <a:pt x="127941" y="0"/>
                  </a:cubicBezTo>
                  <a:close/>
                </a:path>
              </a:pathLst>
            </a:custGeom>
            <a:solidFill>
              <a:srgbClr val="36AEE1">
                <a:alpha val="44706"/>
              </a:srgbClr>
            </a:solidFill>
            <a:ln>
              <a:noFill/>
            </a:ln>
          </p:spPr>
          <p:txBody>
            <a:bodyPr/>
            <a:lstStyle/>
            <a:p>
              <a:endParaRPr lang="it-CH" sz="900" noProof="0" dirty="0">
                <a:solidFill>
                  <a:prstClr val="black"/>
                </a:solidFill>
                <a:latin typeface="Calibri"/>
              </a:endParaRPr>
            </a:p>
          </p:txBody>
        </p:sp>
        <p:sp>
          <p:nvSpPr>
            <p:cNvPr id="100" name="TextBox 9"/>
            <p:cNvSpPr txBox="1"/>
            <p:nvPr/>
          </p:nvSpPr>
          <p:spPr>
            <a:xfrm>
              <a:off x="0" y="9525"/>
              <a:ext cx="812800" cy="803275"/>
            </a:xfrm>
            <a:prstGeom prst="rect">
              <a:avLst/>
            </a:prstGeom>
          </p:spPr>
          <p:txBody>
            <a:bodyPr lIns="25400" tIns="25400" rIns="25400" bIns="25400" rtlCol="0" anchor="ctr"/>
            <a:lstStyle/>
            <a:p>
              <a:pPr algn="ctr">
                <a:lnSpc>
                  <a:spcPts val="1100"/>
                </a:lnSpc>
              </a:pPr>
              <a:endParaRPr lang="it-CH" sz="900" noProof="0" dirty="0">
                <a:solidFill>
                  <a:prstClr val="black"/>
                </a:solidFill>
                <a:latin typeface="Calibri"/>
              </a:endParaRPr>
            </a:p>
            <a:p>
              <a:pPr algn="ctr">
                <a:lnSpc>
                  <a:spcPts val="1100"/>
                </a:lnSpc>
              </a:pPr>
              <a:endParaRPr lang="it-CH" sz="900" noProof="0" dirty="0">
                <a:solidFill>
                  <a:prstClr val="black"/>
                </a:solidFill>
                <a:latin typeface="Calibri"/>
              </a:endParaRPr>
            </a:p>
          </p:txBody>
        </p:sp>
      </p:grpSp>
      <p:sp>
        <p:nvSpPr>
          <p:cNvPr id="101" name="TextBox 10"/>
          <p:cNvSpPr txBox="1"/>
          <p:nvPr/>
        </p:nvSpPr>
        <p:spPr>
          <a:xfrm>
            <a:off x="7655907" y="3493614"/>
            <a:ext cx="500930" cy="500137"/>
          </a:xfrm>
          <a:prstGeom prst="rect">
            <a:avLst/>
          </a:prstGeom>
        </p:spPr>
        <p:txBody>
          <a:bodyPr wrap="square" lIns="0" tIns="0" rIns="0" bIns="0" rtlCol="0" anchor="t">
            <a:spAutoFit/>
          </a:bodyPr>
          <a:lstStyle/>
          <a:p>
            <a:pPr algn="ctr">
              <a:lnSpc>
                <a:spcPts val="1320"/>
              </a:lnSpc>
            </a:pPr>
            <a:r>
              <a:rPr lang="it-CH" sz="1200" spc="36" noProof="0" dirty="0">
                <a:solidFill>
                  <a:srgbClr val="2D2D2D"/>
                </a:solidFill>
                <a:latin typeface="Sniglet" panose="020B0604020202020204" charset="0"/>
              </a:rPr>
              <a:t>Liceo</a:t>
            </a:r>
          </a:p>
          <a:p>
            <a:pPr algn="ctr">
              <a:lnSpc>
                <a:spcPts val="1320"/>
              </a:lnSpc>
            </a:pPr>
            <a:endParaRPr lang="it-CH" sz="1200" spc="36" noProof="0" dirty="0">
              <a:solidFill>
                <a:srgbClr val="2D2D2D"/>
              </a:solidFill>
              <a:latin typeface="Sniglet" panose="020B0604020202020204" charset="0"/>
            </a:endParaRPr>
          </a:p>
          <a:p>
            <a:pPr algn="ctr">
              <a:lnSpc>
                <a:spcPts val="1320"/>
              </a:lnSpc>
              <a:spcBef>
                <a:spcPct val="0"/>
              </a:spcBef>
            </a:pPr>
            <a:r>
              <a:rPr lang="it-CH" sz="1200" spc="36" noProof="0" dirty="0">
                <a:solidFill>
                  <a:srgbClr val="2D2D2D"/>
                </a:solidFill>
                <a:latin typeface="Sniglet" panose="020B0604020202020204" charset="0"/>
              </a:rPr>
              <a:t>SCC</a:t>
            </a:r>
          </a:p>
        </p:txBody>
      </p:sp>
      <p:sp>
        <p:nvSpPr>
          <p:cNvPr id="102" name="Freeform 12"/>
          <p:cNvSpPr/>
          <p:nvPr/>
        </p:nvSpPr>
        <p:spPr>
          <a:xfrm>
            <a:off x="1752428" y="4682542"/>
            <a:ext cx="6899436" cy="343892"/>
          </a:xfrm>
          <a:custGeom>
            <a:avLst/>
            <a:gdLst/>
            <a:ahLst/>
            <a:cxnLst/>
            <a:rect l="l" t="t" r="r" b="b"/>
            <a:pathLst>
              <a:path w="3393298" h="181144">
                <a:moveTo>
                  <a:pt x="30646" y="0"/>
                </a:moveTo>
                <a:lnTo>
                  <a:pt x="3362652" y="0"/>
                </a:lnTo>
                <a:cubicBezTo>
                  <a:pt x="3379578" y="0"/>
                  <a:pt x="3393298" y="13721"/>
                  <a:pt x="3393298" y="30646"/>
                </a:cubicBezTo>
                <a:lnTo>
                  <a:pt x="3393298" y="150499"/>
                </a:lnTo>
                <a:cubicBezTo>
                  <a:pt x="3393298" y="158626"/>
                  <a:pt x="3390069" y="166421"/>
                  <a:pt x="3384322" y="172169"/>
                </a:cubicBezTo>
                <a:cubicBezTo>
                  <a:pt x="3378575" y="177916"/>
                  <a:pt x="3370780" y="181144"/>
                  <a:pt x="3362652" y="181144"/>
                </a:cubicBezTo>
                <a:lnTo>
                  <a:pt x="30646" y="181144"/>
                </a:lnTo>
                <a:cubicBezTo>
                  <a:pt x="22518" y="181144"/>
                  <a:pt x="14723" y="177916"/>
                  <a:pt x="8976" y="172169"/>
                </a:cubicBezTo>
                <a:cubicBezTo>
                  <a:pt x="3229" y="166421"/>
                  <a:pt x="0" y="158626"/>
                  <a:pt x="0" y="150499"/>
                </a:cubicBezTo>
                <a:lnTo>
                  <a:pt x="0" y="30646"/>
                </a:lnTo>
                <a:cubicBezTo>
                  <a:pt x="0" y="22518"/>
                  <a:pt x="3229" y="14723"/>
                  <a:pt x="8976" y="8976"/>
                </a:cubicBezTo>
                <a:cubicBezTo>
                  <a:pt x="14723" y="3229"/>
                  <a:pt x="22518" y="0"/>
                  <a:pt x="30646" y="0"/>
                </a:cubicBezTo>
                <a:close/>
              </a:path>
            </a:pathLst>
          </a:custGeom>
          <a:solidFill>
            <a:srgbClr val="F2BD21"/>
          </a:solidFill>
          <a:ln>
            <a:noFill/>
          </a:ln>
        </p:spPr>
        <p:txBody>
          <a:bodyPr/>
          <a:lstStyle/>
          <a:p>
            <a:endParaRPr lang="it-CH" sz="900" noProof="0" dirty="0">
              <a:solidFill>
                <a:prstClr val="black"/>
              </a:solidFill>
              <a:latin typeface="Calibri"/>
            </a:endParaRPr>
          </a:p>
        </p:txBody>
      </p:sp>
      <p:sp>
        <p:nvSpPr>
          <p:cNvPr id="103" name="TextBox 13"/>
          <p:cNvSpPr txBox="1"/>
          <p:nvPr/>
        </p:nvSpPr>
        <p:spPr>
          <a:xfrm>
            <a:off x="2216261" y="4736790"/>
            <a:ext cx="6451489" cy="250610"/>
          </a:xfrm>
          <a:prstGeom prst="rect">
            <a:avLst/>
          </a:prstGeom>
        </p:spPr>
        <p:txBody>
          <a:bodyPr lIns="25400" tIns="25400" rIns="25400" bIns="25400" rtlCol="0" anchor="ctr"/>
          <a:lstStyle/>
          <a:p>
            <a:pPr algn="ctr">
              <a:lnSpc>
                <a:spcPts val="1925"/>
              </a:lnSpc>
              <a:spcBef>
                <a:spcPct val="0"/>
              </a:spcBef>
            </a:pPr>
            <a:r>
              <a:rPr lang="it-CH" sz="1750" spc="53" noProof="0" dirty="0">
                <a:solidFill>
                  <a:srgbClr val="2D2D2D"/>
                </a:solidFill>
                <a:latin typeface="Sniglet" panose="020B0604020202020204" charset="0"/>
              </a:rPr>
              <a:t>Scuola dell'obbligo</a:t>
            </a:r>
          </a:p>
        </p:txBody>
      </p:sp>
      <p:sp>
        <p:nvSpPr>
          <p:cNvPr id="104" name="Freeform 15"/>
          <p:cNvSpPr/>
          <p:nvPr/>
        </p:nvSpPr>
        <p:spPr>
          <a:xfrm>
            <a:off x="1748417" y="2419350"/>
            <a:ext cx="1543050" cy="771525"/>
          </a:xfrm>
          <a:custGeom>
            <a:avLst/>
            <a:gdLst/>
            <a:ahLst/>
            <a:cxnLst/>
            <a:rect l="l" t="t" r="r" b="b"/>
            <a:pathLst>
              <a:path w="812800" h="406400">
                <a:moveTo>
                  <a:pt x="127941" y="0"/>
                </a:moveTo>
                <a:lnTo>
                  <a:pt x="684859" y="0"/>
                </a:lnTo>
                <a:cubicBezTo>
                  <a:pt x="718791" y="0"/>
                  <a:pt x="751333" y="13479"/>
                  <a:pt x="775327" y="37473"/>
                </a:cubicBezTo>
                <a:cubicBezTo>
                  <a:pt x="799321" y="61467"/>
                  <a:pt x="812800" y="94009"/>
                  <a:pt x="812800" y="127941"/>
                </a:cubicBezTo>
                <a:lnTo>
                  <a:pt x="812800" y="278459"/>
                </a:lnTo>
                <a:cubicBezTo>
                  <a:pt x="812800" y="312391"/>
                  <a:pt x="799321" y="344933"/>
                  <a:pt x="775327" y="368927"/>
                </a:cubicBezTo>
                <a:cubicBezTo>
                  <a:pt x="751333" y="392921"/>
                  <a:pt x="718791" y="406400"/>
                  <a:pt x="684859" y="406400"/>
                </a:cubicBezTo>
                <a:lnTo>
                  <a:pt x="127941" y="406400"/>
                </a:lnTo>
                <a:cubicBezTo>
                  <a:pt x="94009" y="406400"/>
                  <a:pt x="61467" y="392921"/>
                  <a:pt x="37473" y="368927"/>
                </a:cubicBezTo>
                <a:cubicBezTo>
                  <a:pt x="13479" y="344933"/>
                  <a:pt x="0" y="312391"/>
                  <a:pt x="0" y="278459"/>
                </a:cubicBezTo>
                <a:lnTo>
                  <a:pt x="0" y="127941"/>
                </a:lnTo>
                <a:cubicBezTo>
                  <a:pt x="0" y="94009"/>
                  <a:pt x="13479" y="61467"/>
                  <a:pt x="37473" y="37473"/>
                </a:cubicBezTo>
                <a:cubicBezTo>
                  <a:pt x="61467" y="13479"/>
                  <a:pt x="94009" y="0"/>
                  <a:pt x="127941" y="0"/>
                </a:cubicBezTo>
                <a:close/>
              </a:path>
            </a:pathLst>
          </a:custGeom>
          <a:solidFill>
            <a:srgbClr val="86AB32"/>
          </a:solidFill>
          <a:ln>
            <a:noFill/>
          </a:ln>
        </p:spPr>
        <p:txBody>
          <a:bodyPr/>
          <a:lstStyle/>
          <a:p>
            <a:endParaRPr lang="it-CH" sz="900" noProof="0" dirty="0">
              <a:solidFill>
                <a:prstClr val="black"/>
              </a:solidFill>
              <a:latin typeface="Calibri"/>
            </a:endParaRPr>
          </a:p>
        </p:txBody>
      </p:sp>
      <p:sp>
        <p:nvSpPr>
          <p:cNvPr id="105" name="TextBox 16"/>
          <p:cNvSpPr txBox="1"/>
          <p:nvPr/>
        </p:nvSpPr>
        <p:spPr>
          <a:xfrm>
            <a:off x="1748417" y="2473598"/>
            <a:ext cx="1543050" cy="695576"/>
          </a:xfrm>
          <a:prstGeom prst="rect">
            <a:avLst/>
          </a:prstGeom>
        </p:spPr>
        <p:txBody>
          <a:bodyPr lIns="25400" tIns="25400" rIns="25400" bIns="25400" rtlCol="0" anchor="ctr"/>
          <a:lstStyle/>
          <a:p>
            <a:pPr algn="ctr">
              <a:lnSpc>
                <a:spcPts val="1925"/>
              </a:lnSpc>
              <a:spcBef>
                <a:spcPct val="0"/>
              </a:spcBef>
            </a:pPr>
            <a:r>
              <a:rPr lang="it-CH" sz="1500" spc="53" noProof="0" dirty="0">
                <a:solidFill>
                  <a:srgbClr val="2D2D2D"/>
                </a:solidFill>
                <a:latin typeface="Sniglet" panose="020B0604020202020204" charset="0"/>
              </a:rPr>
              <a:t>Apprendistato</a:t>
            </a:r>
          </a:p>
        </p:txBody>
      </p:sp>
      <p:sp>
        <p:nvSpPr>
          <p:cNvPr id="106" name="Freeform 18"/>
          <p:cNvSpPr/>
          <p:nvPr/>
        </p:nvSpPr>
        <p:spPr>
          <a:xfrm>
            <a:off x="3381106" y="2419350"/>
            <a:ext cx="1543050" cy="783210"/>
          </a:xfrm>
          <a:custGeom>
            <a:avLst/>
            <a:gdLst/>
            <a:ahLst/>
            <a:cxnLst/>
            <a:rect l="l" t="t" r="r" b="b"/>
            <a:pathLst>
              <a:path w="812800" h="412555">
                <a:moveTo>
                  <a:pt x="127941" y="0"/>
                </a:moveTo>
                <a:lnTo>
                  <a:pt x="684859" y="0"/>
                </a:lnTo>
                <a:cubicBezTo>
                  <a:pt x="718791" y="0"/>
                  <a:pt x="751333" y="13479"/>
                  <a:pt x="775327" y="37473"/>
                </a:cubicBezTo>
                <a:cubicBezTo>
                  <a:pt x="799321" y="61467"/>
                  <a:pt x="812800" y="94009"/>
                  <a:pt x="812800" y="127941"/>
                </a:cubicBezTo>
                <a:lnTo>
                  <a:pt x="812800" y="284614"/>
                </a:lnTo>
                <a:cubicBezTo>
                  <a:pt x="812800" y="318546"/>
                  <a:pt x="799321" y="351088"/>
                  <a:pt x="775327" y="375082"/>
                </a:cubicBezTo>
                <a:cubicBezTo>
                  <a:pt x="751333" y="399076"/>
                  <a:pt x="718791" y="412555"/>
                  <a:pt x="684859" y="412555"/>
                </a:cubicBezTo>
                <a:lnTo>
                  <a:pt x="127941" y="412555"/>
                </a:lnTo>
                <a:cubicBezTo>
                  <a:pt x="94009" y="412555"/>
                  <a:pt x="61467" y="399076"/>
                  <a:pt x="37473" y="375082"/>
                </a:cubicBezTo>
                <a:cubicBezTo>
                  <a:pt x="13479" y="351088"/>
                  <a:pt x="0" y="318546"/>
                  <a:pt x="0" y="284614"/>
                </a:cubicBezTo>
                <a:lnTo>
                  <a:pt x="0" y="127941"/>
                </a:lnTo>
                <a:cubicBezTo>
                  <a:pt x="0" y="94009"/>
                  <a:pt x="13479" y="61467"/>
                  <a:pt x="37473" y="37473"/>
                </a:cubicBezTo>
                <a:cubicBezTo>
                  <a:pt x="61467" y="13479"/>
                  <a:pt x="94009" y="0"/>
                  <a:pt x="127941" y="0"/>
                </a:cubicBezTo>
                <a:close/>
              </a:path>
            </a:pathLst>
          </a:custGeom>
          <a:solidFill>
            <a:srgbClr val="86AB32"/>
          </a:solidFill>
          <a:ln>
            <a:noFill/>
          </a:ln>
        </p:spPr>
        <p:txBody>
          <a:bodyPr/>
          <a:lstStyle/>
          <a:p>
            <a:endParaRPr lang="it-CH" sz="900" noProof="0" dirty="0">
              <a:solidFill>
                <a:prstClr val="black"/>
              </a:solidFill>
              <a:latin typeface="Calibri"/>
            </a:endParaRPr>
          </a:p>
        </p:txBody>
      </p:sp>
      <p:sp>
        <p:nvSpPr>
          <p:cNvPr id="107" name="TextBox 19"/>
          <p:cNvSpPr txBox="1"/>
          <p:nvPr/>
        </p:nvSpPr>
        <p:spPr>
          <a:xfrm>
            <a:off x="3381106" y="2455515"/>
            <a:ext cx="1543050" cy="735360"/>
          </a:xfrm>
          <a:prstGeom prst="rect">
            <a:avLst/>
          </a:prstGeom>
        </p:spPr>
        <p:txBody>
          <a:bodyPr lIns="25400" tIns="25400" rIns="25400" bIns="25400" rtlCol="0" anchor="ctr"/>
          <a:lstStyle/>
          <a:p>
            <a:pPr algn="ctr">
              <a:lnSpc>
                <a:spcPts val="1815"/>
              </a:lnSpc>
              <a:spcBef>
                <a:spcPct val="0"/>
              </a:spcBef>
            </a:pPr>
            <a:r>
              <a:rPr lang="it-CH" sz="1500" spc="50" noProof="0" dirty="0">
                <a:solidFill>
                  <a:srgbClr val="2D2D2D"/>
                </a:solidFill>
                <a:latin typeface="Sniglet" panose="020B0604020202020204" charset="0"/>
              </a:rPr>
              <a:t>Scuola professionale a tempo pieno</a:t>
            </a:r>
          </a:p>
        </p:txBody>
      </p:sp>
      <p:sp>
        <p:nvSpPr>
          <p:cNvPr id="108" name="Freeform 21"/>
          <p:cNvSpPr/>
          <p:nvPr/>
        </p:nvSpPr>
        <p:spPr>
          <a:xfrm>
            <a:off x="5228950" y="2446729"/>
            <a:ext cx="1543050" cy="771525"/>
          </a:xfrm>
          <a:custGeom>
            <a:avLst/>
            <a:gdLst/>
            <a:ahLst/>
            <a:cxnLst/>
            <a:rect l="l" t="t" r="r" b="b"/>
            <a:pathLst>
              <a:path w="812800" h="406400">
                <a:moveTo>
                  <a:pt x="127941" y="0"/>
                </a:moveTo>
                <a:lnTo>
                  <a:pt x="684859" y="0"/>
                </a:lnTo>
                <a:cubicBezTo>
                  <a:pt x="718791" y="0"/>
                  <a:pt x="751333" y="13479"/>
                  <a:pt x="775327" y="37473"/>
                </a:cubicBezTo>
                <a:cubicBezTo>
                  <a:pt x="799321" y="61467"/>
                  <a:pt x="812800" y="94009"/>
                  <a:pt x="812800" y="127941"/>
                </a:cubicBezTo>
                <a:lnTo>
                  <a:pt x="812800" y="278459"/>
                </a:lnTo>
                <a:cubicBezTo>
                  <a:pt x="812800" y="312391"/>
                  <a:pt x="799321" y="344933"/>
                  <a:pt x="775327" y="368927"/>
                </a:cubicBezTo>
                <a:cubicBezTo>
                  <a:pt x="751333" y="392921"/>
                  <a:pt x="718791" y="406400"/>
                  <a:pt x="684859" y="406400"/>
                </a:cubicBezTo>
                <a:lnTo>
                  <a:pt x="127941" y="406400"/>
                </a:lnTo>
                <a:cubicBezTo>
                  <a:pt x="94009" y="406400"/>
                  <a:pt x="61467" y="392921"/>
                  <a:pt x="37473" y="368927"/>
                </a:cubicBezTo>
                <a:cubicBezTo>
                  <a:pt x="13479" y="344933"/>
                  <a:pt x="0" y="312391"/>
                  <a:pt x="0" y="278459"/>
                </a:cubicBezTo>
                <a:lnTo>
                  <a:pt x="0" y="127941"/>
                </a:lnTo>
                <a:cubicBezTo>
                  <a:pt x="0" y="94009"/>
                  <a:pt x="13479" y="61467"/>
                  <a:pt x="37473" y="37473"/>
                </a:cubicBezTo>
                <a:cubicBezTo>
                  <a:pt x="61467" y="13479"/>
                  <a:pt x="94009" y="0"/>
                  <a:pt x="127941" y="0"/>
                </a:cubicBezTo>
                <a:close/>
              </a:path>
            </a:pathLst>
          </a:custGeom>
          <a:solidFill>
            <a:srgbClr val="4DD1AA"/>
          </a:solidFill>
          <a:ln>
            <a:noFill/>
          </a:ln>
        </p:spPr>
        <p:txBody>
          <a:bodyPr/>
          <a:lstStyle/>
          <a:p>
            <a:endParaRPr lang="it-CH" sz="900" noProof="0" dirty="0">
              <a:solidFill>
                <a:prstClr val="black"/>
              </a:solidFill>
              <a:latin typeface="Calibri"/>
            </a:endParaRPr>
          </a:p>
        </p:txBody>
      </p:sp>
      <p:sp>
        <p:nvSpPr>
          <p:cNvPr id="109" name="TextBox 22"/>
          <p:cNvSpPr txBox="1"/>
          <p:nvPr/>
        </p:nvSpPr>
        <p:spPr>
          <a:xfrm>
            <a:off x="5236550" y="2444342"/>
            <a:ext cx="1543050" cy="717277"/>
          </a:xfrm>
          <a:prstGeom prst="rect">
            <a:avLst/>
          </a:prstGeom>
        </p:spPr>
        <p:txBody>
          <a:bodyPr lIns="25400" tIns="25400" rIns="25400" bIns="25400" rtlCol="0" anchor="ctr"/>
          <a:lstStyle/>
          <a:p>
            <a:pPr algn="ctr">
              <a:lnSpc>
                <a:spcPts val="1925"/>
              </a:lnSpc>
              <a:spcBef>
                <a:spcPct val="0"/>
              </a:spcBef>
            </a:pPr>
            <a:r>
              <a:rPr lang="it-CH" sz="1500" spc="53" noProof="0" dirty="0">
                <a:solidFill>
                  <a:srgbClr val="2D2D2D"/>
                </a:solidFill>
                <a:latin typeface="Sniglet" panose="020B0604020202020204" charset="0"/>
              </a:rPr>
              <a:t>Scuola specializzata</a:t>
            </a:r>
          </a:p>
        </p:txBody>
      </p:sp>
      <p:sp>
        <p:nvSpPr>
          <p:cNvPr id="110" name="Freeform 24"/>
          <p:cNvSpPr/>
          <p:nvPr/>
        </p:nvSpPr>
        <p:spPr>
          <a:xfrm>
            <a:off x="7116885" y="2427903"/>
            <a:ext cx="1543050" cy="771525"/>
          </a:xfrm>
          <a:custGeom>
            <a:avLst/>
            <a:gdLst/>
            <a:ahLst/>
            <a:cxnLst/>
            <a:rect l="l" t="t" r="r" b="b"/>
            <a:pathLst>
              <a:path w="812800" h="406400">
                <a:moveTo>
                  <a:pt x="127941" y="0"/>
                </a:moveTo>
                <a:lnTo>
                  <a:pt x="684859" y="0"/>
                </a:lnTo>
                <a:cubicBezTo>
                  <a:pt x="718791" y="0"/>
                  <a:pt x="751333" y="13479"/>
                  <a:pt x="775327" y="37473"/>
                </a:cubicBezTo>
                <a:cubicBezTo>
                  <a:pt x="799321" y="61467"/>
                  <a:pt x="812800" y="94009"/>
                  <a:pt x="812800" y="127941"/>
                </a:cubicBezTo>
                <a:lnTo>
                  <a:pt x="812800" y="278459"/>
                </a:lnTo>
                <a:cubicBezTo>
                  <a:pt x="812800" y="312391"/>
                  <a:pt x="799321" y="344933"/>
                  <a:pt x="775327" y="368927"/>
                </a:cubicBezTo>
                <a:cubicBezTo>
                  <a:pt x="751333" y="392921"/>
                  <a:pt x="718791" y="406400"/>
                  <a:pt x="684859" y="406400"/>
                </a:cubicBezTo>
                <a:lnTo>
                  <a:pt x="127941" y="406400"/>
                </a:lnTo>
                <a:cubicBezTo>
                  <a:pt x="94009" y="406400"/>
                  <a:pt x="61467" y="392921"/>
                  <a:pt x="37473" y="368927"/>
                </a:cubicBezTo>
                <a:cubicBezTo>
                  <a:pt x="13479" y="344933"/>
                  <a:pt x="0" y="312391"/>
                  <a:pt x="0" y="278459"/>
                </a:cubicBezTo>
                <a:lnTo>
                  <a:pt x="0" y="127941"/>
                </a:lnTo>
                <a:cubicBezTo>
                  <a:pt x="0" y="94009"/>
                  <a:pt x="13479" y="61467"/>
                  <a:pt x="37473" y="37473"/>
                </a:cubicBezTo>
                <a:cubicBezTo>
                  <a:pt x="61467" y="13479"/>
                  <a:pt x="94009" y="0"/>
                  <a:pt x="127941" y="0"/>
                </a:cubicBezTo>
                <a:close/>
              </a:path>
            </a:pathLst>
          </a:custGeom>
          <a:solidFill>
            <a:srgbClr val="36AEE1"/>
          </a:solidFill>
          <a:ln>
            <a:noFill/>
          </a:ln>
        </p:spPr>
        <p:txBody>
          <a:bodyPr/>
          <a:lstStyle/>
          <a:p>
            <a:endParaRPr lang="it-CH" sz="900" noProof="0" dirty="0">
              <a:solidFill>
                <a:prstClr val="black"/>
              </a:solidFill>
              <a:latin typeface="Calibri"/>
            </a:endParaRPr>
          </a:p>
        </p:txBody>
      </p:sp>
      <p:sp>
        <p:nvSpPr>
          <p:cNvPr id="111" name="TextBox 25"/>
          <p:cNvSpPr txBox="1"/>
          <p:nvPr/>
        </p:nvSpPr>
        <p:spPr>
          <a:xfrm>
            <a:off x="7124700" y="2473598"/>
            <a:ext cx="1562100" cy="619544"/>
          </a:xfrm>
          <a:prstGeom prst="rect">
            <a:avLst/>
          </a:prstGeom>
        </p:spPr>
        <p:txBody>
          <a:bodyPr lIns="25400" tIns="25400" rIns="25400" bIns="25400" rtlCol="0" anchor="ctr"/>
          <a:lstStyle/>
          <a:p>
            <a:pPr algn="ctr">
              <a:lnSpc>
                <a:spcPts val="1925"/>
              </a:lnSpc>
              <a:spcBef>
                <a:spcPct val="0"/>
              </a:spcBef>
            </a:pPr>
            <a:r>
              <a:rPr lang="it-CH" sz="1500" spc="53" noProof="0" dirty="0">
                <a:solidFill>
                  <a:srgbClr val="2D2D2D"/>
                </a:solidFill>
                <a:latin typeface="Sniglet" panose="020B0604020202020204" charset="0"/>
              </a:rPr>
              <a:t>Scuola media superiore</a:t>
            </a:r>
          </a:p>
        </p:txBody>
      </p:sp>
      <p:sp>
        <p:nvSpPr>
          <p:cNvPr id="112" name="Freeform 28"/>
          <p:cNvSpPr/>
          <p:nvPr/>
        </p:nvSpPr>
        <p:spPr>
          <a:xfrm>
            <a:off x="1748417" y="1968371"/>
            <a:ext cx="3175739" cy="343892"/>
          </a:xfrm>
          <a:custGeom>
            <a:avLst/>
            <a:gdLst/>
            <a:ahLst/>
            <a:cxnLst/>
            <a:rect l="l" t="t" r="r" b="b"/>
            <a:pathLst>
              <a:path w="1672817" h="181144">
                <a:moveTo>
                  <a:pt x="62165" y="0"/>
                </a:moveTo>
                <a:lnTo>
                  <a:pt x="1610652" y="0"/>
                </a:lnTo>
                <a:cubicBezTo>
                  <a:pt x="1627139" y="0"/>
                  <a:pt x="1642951" y="6549"/>
                  <a:pt x="1654609" y="18208"/>
                </a:cubicBezTo>
                <a:cubicBezTo>
                  <a:pt x="1666268" y="29866"/>
                  <a:pt x="1672817" y="45678"/>
                  <a:pt x="1672817" y="62165"/>
                </a:cubicBezTo>
                <a:lnTo>
                  <a:pt x="1672817" y="118980"/>
                </a:lnTo>
                <a:cubicBezTo>
                  <a:pt x="1672817" y="135467"/>
                  <a:pt x="1666268" y="151279"/>
                  <a:pt x="1654609" y="162937"/>
                </a:cubicBezTo>
                <a:cubicBezTo>
                  <a:pt x="1642951" y="174595"/>
                  <a:pt x="1627139" y="181144"/>
                  <a:pt x="1610652" y="181144"/>
                </a:cubicBezTo>
                <a:lnTo>
                  <a:pt x="62165" y="181144"/>
                </a:lnTo>
                <a:cubicBezTo>
                  <a:pt x="45678" y="181144"/>
                  <a:pt x="29866" y="174595"/>
                  <a:pt x="18208" y="162937"/>
                </a:cubicBezTo>
                <a:cubicBezTo>
                  <a:pt x="6549" y="151279"/>
                  <a:pt x="0" y="135467"/>
                  <a:pt x="0" y="118980"/>
                </a:cubicBezTo>
                <a:lnTo>
                  <a:pt x="0" y="62165"/>
                </a:lnTo>
                <a:cubicBezTo>
                  <a:pt x="0" y="45678"/>
                  <a:pt x="6549" y="29866"/>
                  <a:pt x="18208" y="18208"/>
                </a:cubicBezTo>
                <a:cubicBezTo>
                  <a:pt x="29866" y="6549"/>
                  <a:pt x="45678" y="0"/>
                  <a:pt x="62165" y="0"/>
                </a:cubicBezTo>
                <a:close/>
              </a:path>
            </a:pathLst>
          </a:custGeom>
          <a:solidFill>
            <a:srgbClr val="86AB32"/>
          </a:solidFill>
          <a:ln>
            <a:noFill/>
          </a:ln>
        </p:spPr>
        <p:txBody>
          <a:bodyPr/>
          <a:lstStyle/>
          <a:p>
            <a:endParaRPr lang="it-CH" sz="900" noProof="0" dirty="0">
              <a:solidFill>
                <a:prstClr val="black"/>
              </a:solidFill>
              <a:latin typeface="Calibri"/>
            </a:endParaRPr>
          </a:p>
        </p:txBody>
      </p:sp>
      <p:sp>
        <p:nvSpPr>
          <p:cNvPr id="113" name="TextBox 29"/>
          <p:cNvSpPr txBox="1"/>
          <p:nvPr/>
        </p:nvSpPr>
        <p:spPr>
          <a:xfrm>
            <a:off x="1748417" y="2004537"/>
            <a:ext cx="3141609" cy="285993"/>
          </a:xfrm>
          <a:prstGeom prst="rect">
            <a:avLst/>
          </a:prstGeom>
        </p:spPr>
        <p:txBody>
          <a:bodyPr lIns="25400" tIns="25400" rIns="25400" bIns="25400" rtlCol="0" anchor="ctr"/>
          <a:lstStyle/>
          <a:p>
            <a:pPr algn="ctr">
              <a:lnSpc>
                <a:spcPts val="1430"/>
              </a:lnSpc>
              <a:spcBef>
                <a:spcPct val="0"/>
              </a:spcBef>
            </a:pPr>
            <a:r>
              <a:rPr lang="it-CH" sz="1300" spc="39" noProof="0" dirty="0">
                <a:solidFill>
                  <a:srgbClr val="2D2D2D"/>
                </a:solidFill>
                <a:latin typeface="Sniglet" panose="020B0604020202020204" charset="0"/>
              </a:rPr>
              <a:t>Attestato Federale di Capacità (AFC)</a:t>
            </a:r>
            <a:br>
              <a:rPr lang="it-CH" sz="1300" spc="39" noProof="0" dirty="0">
                <a:solidFill>
                  <a:srgbClr val="2D2D2D"/>
                </a:solidFill>
                <a:latin typeface="Sniglet" panose="020B0604020202020204" charset="0"/>
              </a:rPr>
            </a:br>
            <a:r>
              <a:rPr lang="it-CH" sz="1300" spc="39" noProof="0" dirty="0">
                <a:solidFill>
                  <a:srgbClr val="2D2D2D"/>
                </a:solidFill>
                <a:latin typeface="Sniglet" panose="020B0604020202020204" charset="0"/>
              </a:rPr>
              <a:t>+ Maturità professionale (MP)</a:t>
            </a:r>
          </a:p>
        </p:txBody>
      </p:sp>
      <p:sp>
        <p:nvSpPr>
          <p:cNvPr id="114" name="Freeform 32"/>
          <p:cNvSpPr/>
          <p:nvPr/>
        </p:nvSpPr>
        <p:spPr>
          <a:xfrm>
            <a:off x="5219697" y="1986026"/>
            <a:ext cx="1543050" cy="343892"/>
          </a:xfrm>
          <a:custGeom>
            <a:avLst/>
            <a:gdLst/>
            <a:ahLst/>
            <a:cxnLst/>
            <a:rect l="l" t="t" r="r" b="b"/>
            <a:pathLst>
              <a:path w="812800" h="181144">
                <a:moveTo>
                  <a:pt x="90572" y="0"/>
                </a:moveTo>
                <a:lnTo>
                  <a:pt x="722228" y="0"/>
                </a:lnTo>
                <a:cubicBezTo>
                  <a:pt x="772249" y="0"/>
                  <a:pt x="812800" y="40551"/>
                  <a:pt x="812800" y="90572"/>
                </a:cubicBezTo>
                <a:lnTo>
                  <a:pt x="812800" y="90572"/>
                </a:lnTo>
                <a:cubicBezTo>
                  <a:pt x="812800" y="140594"/>
                  <a:pt x="772249" y="181144"/>
                  <a:pt x="722228" y="181144"/>
                </a:cubicBezTo>
                <a:lnTo>
                  <a:pt x="90572" y="181144"/>
                </a:lnTo>
                <a:cubicBezTo>
                  <a:pt x="40551" y="181144"/>
                  <a:pt x="0" y="140594"/>
                  <a:pt x="0" y="90572"/>
                </a:cubicBezTo>
                <a:lnTo>
                  <a:pt x="0" y="90572"/>
                </a:lnTo>
                <a:cubicBezTo>
                  <a:pt x="0" y="40551"/>
                  <a:pt x="40551" y="0"/>
                  <a:pt x="90572" y="0"/>
                </a:cubicBezTo>
                <a:close/>
              </a:path>
            </a:pathLst>
          </a:custGeom>
          <a:solidFill>
            <a:srgbClr val="4DD1AA"/>
          </a:solidFill>
          <a:ln>
            <a:noFill/>
          </a:ln>
        </p:spPr>
        <p:txBody>
          <a:bodyPr/>
          <a:lstStyle/>
          <a:p>
            <a:endParaRPr lang="it-CH" sz="900" noProof="0" dirty="0">
              <a:solidFill>
                <a:prstClr val="black"/>
              </a:solidFill>
              <a:latin typeface="Calibri"/>
            </a:endParaRPr>
          </a:p>
        </p:txBody>
      </p:sp>
      <p:sp>
        <p:nvSpPr>
          <p:cNvPr id="115" name="TextBox 33"/>
          <p:cNvSpPr txBox="1"/>
          <p:nvPr/>
        </p:nvSpPr>
        <p:spPr>
          <a:xfrm>
            <a:off x="5219697" y="1983435"/>
            <a:ext cx="1543050" cy="328196"/>
          </a:xfrm>
          <a:prstGeom prst="rect">
            <a:avLst/>
          </a:prstGeom>
        </p:spPr>
        <p:txBody>
          <a:bodyPr lIns="25400" tIns="25400" rIns="25400" bIns="25400" rtlCol="0" anchor="ctr"/>
          <a:lstStyle/>
          <a:p>
            <a:pPr algn="ctr">
              <a:lnSpc>
                <a:spcPts val="1320"/>
              </a:lnSpc>
              <a:spcBef>
                <a:spcPct val="0"/>
              </a:spcBef>
            </a:pPr>
            <a:r>
              <a:rPr lang="it-CH" sz="1200" spc="36" noProof="0" dirty="0">
                <a:solidFill>
                  <a:srgbClr val="2D2D2D"/>
                </a:solidFill>
                <a:latin typeface="Sniglet" panose="020B0604020202020204" charset="0"/>
              </a:rPr>
              <a:t>Maturità specializzata</a:t>
            </a:r>
          </a:p>
        </p:txBody>
      </p:sp>
      <p:sp>
        <p:nvSpPr>
          <p:cNvPr id="116" name="Freeform 35"/>
          <p:cNvSpPr/>
          <p:nvPr/>
        </p:nvSpPr>
        <p:spPr>
          <a:xfrm>
            <a:off x="7108813" y="1968338"/>
            <a:ext cx="1543050" cy="343892"/>
          </a:xfrm>
          <a:custGeom>
            <a:avLst/>
            <a:gdLst/>
            <a:ahLst/>
            <a:cxnLst/>
            <a:rect l="l" t="t" r="r" b="b"/>
            <a:pathLst>
              <a:path w="812800" h="181144">
                <a:moveTo>
                  <a:pt x="90572" y="0"/>
                </a:moveTo>
                <a:lnTo>
                  <a:pt x="722228" y="0"/>
                </a:lnTo>
                <a:cubicBezTo>
                  <a:pt x="772249" y="0"/>
                  <a:pt x="812800" y="40551"/>
                  <a:pt x="812800" y="90572"/>
                </a:cubicBezTo>
                <a:lnTo>
                  <a:pt x="812800" y="90572"/>
                </a:lnTo>
                <a:cubicBezTo>
                  <a:pt x="812800" y="140594"/>
                  <a:pt x="772249" y="181144"/>
                  <a:pt x="722228" y="181144"/>
                </a:cubicBezTo>
                <a:lnTo>
                  <a:pt x="90572" y="181144"/>
                </a:lnTo>
                <a:cubicBezTo>
                  <a:pt x="40551" y="181144"/>
                  <a:pt x="0" y="140594"/>
                  <a:pt x="0" y="90572"/>
                </a:cubicBezTo>
                <a:lnTo>
                  <a:pt x="0" y="90572"/>
                </a:lnTo>
                <a:cubicBezTo>
                  <a:pt x="0" y="40551"/>
                  <a:pt x="40551" y="0"/>
                  <a:pt x="90572" y="0"/>
                </a:cubicBezTo>
                <a:close/>
              </a:path>
            </a:pathLst>
          </a:custGeom>
          <a:solidFill>
            <a:srgbClr val="36AEE1"/>
          </a:solidFill>
          <a:ln>
            <a:noFill/>
          </a:ln>
        </p:spPr>
        <p:txBody>
          <a:bodyPr/>
          <a:lstStyle/>
          <a:p>
            <a:endParaRPr lang="it-CH" sz="900" noProof="0" dirty="0">
              <a:solidFill>
                <a:prstClr val="black"/>
              </a:solidFill>
              <a:latin typeface="Calibri"/>
            </a:endParaRPr>
          </a:p>
        </p:txBody>
      </p:sp>
      <p:sp>
        <p:nvSpPr>
          <p:cNvPr id="117" name="TextBox 36"/>
          <p:cNvSpPr txBox="1"/>
          <p:nvPr/>
        </p:nvSpPr>
        <p:spPr>
          <a:xfrm>
            <a:off x="7124700" y="1992762"/>
            <a:ext cx="1543050" cy="302475"/>
          </a:xfrm>
          <a:prstGeom prst="rect">
            <a:avLst/>
          </a:prstGeom>
        </p:spPr>
        <p:txBody>
          <a:bodyPr lIns="25400" tIns="25400" rIns="25400" bIns="25400" rtlCol="0" anchor="ctr"/>
          <a:lstStyle/>
          <a:p>
            <a:pPr algn="ctr">
              <a:lnSpc>
                <a:spcPts val="1485"/>
              </a:lnSpc>
              <a:spcBef>
                <a:spcPct val="0"/>
              </a:spcBef>
            </a:pPr>
            <a:r>
              <a:rPr lang="it-CH" sz="1350" spc="41" noProof="0" dirty="0">
                <a:solidFill>
                  <a:srgbClr val="2D2D2D"/>
                </a:solidFill>
                <a:latin typeface="Sniglet" panose="020B0604020202020204" charset="0"/>
              </a:rPr>
              <a:t>Maturità liceale</a:t>
            </a:r>
          </a:p>
        </p:txBody>
      </p:sp>
      <p:grpSp>
        <p:nvGrpSpPr>
          <p:cNvPr id="128" name="Group 54"/>
          <p:cNvGrpSpPr/>
          <p:nvPr/>
        </p:nvGrpSpPr>
        <p:grpSpPr>
          <a:xfrm>
            <a:off x="1748417" y="3313479"/>
            <a:ext cx="1543050" cy="817245"/>
            <a:chOff x="0" y="0"/>
            <a:chExt cx="812800" cy="430483"/>
          </a:xfrm>
        </p:grpSpPr>
        <p:sp>
          <p:nvSpPr>
            <p:cNvPr id="129" name="Freeform 55"/>
            <p:cNvSpPr/>
            <p:nvPr/>
          </p:nvSpPr>
          <p:spPr>
            <a:xfrm>
              <a:off x="0" y="0"/>
              <a:ext cx="812800" cy="430483"/>
            </a:xfrm>
            <a:custGeom>
              <a:avLst/>
              <a:gdLst/>
              <a:ahLst/>
              <a:cxnLst/>
              <a:rect l="l" t="t" r="r" b="b"/>
              <a:pathLst>
                <a:path w="812800" h="430483">
                  <a:moveTo>
                    <a:pt x="127941" y="0"/>
                  </a:moveTo>
                  <a:lnTo>
                    <a:pt x="684859" y="0"/>
                  </a:lnTo>
                  <a:cubicBezTo>
                    <a:pt x="718791" y="0"/>
                    <a:pt x="751333" y="13479"/>
                    <a:pt x="775327" y="37473"/>
                  </a:cubicBezTo>
                  <a:cubicBezTo>
                    <a:pt x="799321" y="61467"/>
                    <a:pt x="812800" y="94009"/>
                    <a:pt x="812800" y="127941"/>
                  </a:cubicBezTo>
                  <a:lnTo>
                    <a:pt x="812800" y="302542"/>
                  </a:lnTo>
                  <a:cubicBezTo>
                    <a:pt x="812800" y="373202"/>
                    <a:pt x="755519" y="430483"/>
                    <a:pt x="684859" y="430483"/>
                  </a:cubicBezTo>
                  <a:lnTo>
                    <a:pt x="127941" y="430483"/>
                  </a:lnTo>
                  <a:cubicBezTo>
                    <a:pt x="94009" y="430483"/>
                    <a:pt x="61467" y="417004"/>
                    <a:pt x="37473" y="393010"/>
                  </a:cubicBezTo>
                  <a:cubicBezTo>
                    <a:pt x="13479" y="369016"/>
                    <a:pt x="0" y="336474"/>
                    <a:pt x="0" y="302542"/>
                  </a:cubicBezTo>
                  <a:lnTo>
                    <a:pt x="0" y="127941"/>
                  </a:lnTo>
                  <a:cubicBezTo>
                    <a:pt x="0" y="94009"/>
                    <a:pt x="13479" y="61467"/>
                    <a:pt x="37473" y="37473"/>
                  </a:cubicBezTo>
                  <a:cubicBezTo>
                    <a:pt x="61467" y="13479"/>
                    <a:pt x="94009" y="0"/>
                    <a:pt x="127941" y="0"/>
                  </a:cubicBezTo>
                  <a:close/>
                </a:path>
              </a:pathLst>
            </a:custGeom>
            <a:solidFill>
              <a:srgbClr val="86AB32">
                <a:alpha val="44706"/>
              </a:srgbClr>
            </a:solidFill>
            <a:ln>
              <a:noFill/>
            </a:ln>
          </p:spPr>
          <p:txBody>
            <a:bodyPr/>
            <a:lstStyle/>
            <a:p>
              <a:endParaRPr lang="it-CH" sz="900" noProof="0" dirty="0">
                <a:solidFill>
                  <a:prstClr val="black"/>
                </a:solidFill>
                <a:latin typeface="Calibri"/>
              </a:endParaRPr>
            </a:p>
          </p:txBody>
        </p:sp>
        <p:sp>
          <p:nvSpPr>
            <p:cNvPr id="130" name="TextBox 56"/>
            <p:cNvSpPr txBox="1"/>
            <p:nvPr/>
          </p:nvSpPr>
          <p:spPr>
            <a:xfrm>
              <a:off x="0" y="9525"/>
              <a:ext cx="812800" cy="803275"/>
            </a:xfrm>
            <a:prstGeom prst="rect">
              <a:avLst/>
            </a:prstGeom>
          </p:spPr>
          <p:txBody>
            <a:bodyPr lIns="25400" tIns="25400" rIns="25400" bIns="25400" rtlCol="0" anchor="ctr"/>
            <a:lstStyle/>
            <a:p>
              <a:pPr algn="ctr">
                <a:lnSpc>
                  <a:spcPts val="1100"/>
                </a:lnSpc>
              </a:pPr>
              <a:endParaRPr lang="it-CH" sz="900" noProof="0" dirty="0">
                <a:solidFill>
                  <a:prstClr val="black"/>
                </a:solidFill>
                <a:latin typeface="Calibri"/>
              </a:endParaRPr>
            </a:p>
            <a:p>
              <a:pPr algn="ctr">
                <a:lnSpc>
                  <a:spcPts val="1100"/>
                </a:lnSpc>
              </a:pPr>
              <a:endParaRPr lang="it-CH" sz="900" noProof="0" dirty="0">
                <a:solidFill>
                  <a:prstClr val="black"/>
                </a:solidFill>
                <a:latin typeface="Calibri"/>
              </a:endParaRPr>
            </a:p>
          </p:txBody>
        </p:sp>
      </p:grpSp>
      <p:sp>
        <p:nvSpPr>
          <p:cNvPr id="131" name="TextBox 57"/>
          <p:cNvSpPr txBox="1"/>
          <p:nvPr/>
        </p:nvSpPr>
        <p:spPr>
          <a:xfrm>
            <a:off x="1886090" y="3581507"/>
            <a:ext cx="1248654" cy="333425"/>
          </a:xfrm>
          <a:prstGeom prst="rect">
            <a:avLst/>
          </a:prstGeom>
        </p:spPr>
        <p:txBody>
          <a:bodyPr wrap="square" lIns="0" tIns="0" rIns="0" bIns="0" rtlCol="0" anchor="t">
            <a:spAutoFit/>
          </a:bodyPr>
          <a:lstStyle/>
          <a:p>
            <a:pPr algn="ctr">
              <a:lnSpc>
                <a:spcPts val="1320"/>
              </a:lnSpc>
              <a:spcBef>
                <a:spcPct val="0"/>
              </a:spcBef>
            </a:pPr>
            <a:r>
              <a:rPr lang="it-CH" sz="1200" spc="36" noProof="0" dirty="0">
                <a:solidFill>
                  <a:srgbClr val="2D2D2D"/>
                </a:solidFill>
                <a:latin typeface="Sniglet" panose="020B0604020202020204" charset="0"/>
              </a:rPr>
              <a:t>+180 professioni in Svizzera</a:t>
            </a:r>
          </a:p>
        </p:txBody>
      </p:sp>
      <p:grpSp>
        <p:nvGrpSpPr>
          <p:cNvPr id="132" name="Group 58"/>
          <p:cNvGrpSpPr/>
          <p:nvPr/>
        </p:nvGrpSpPr>
        <p:grpSpPr>
          <a:xfrm>
            <a:off x="3381106" y="3324434"/>
            <a:ext cx="1543050" cy="817245"/>
            <a:chOff x="0" y="0"/>
            <a:chExt cx="812800" cy="430483"/>
          </a:xfrm>
        </p:grpSpPr>
        <p:sp>
          <p:nvSpPr>
            <p:cNvPr id="133" name="Freeform 59"/>
            <p:cNvSpPr/>
            <p:nvPr/>
          </p:nvSpPr>
          <p:spPr>
            <a:xfrm>
              <a:off x="0" y="0"/>
              <a:ext cx="812800" cy="430483"/>
            </a:xfrm>
            <a:custGeom>
              <a:avLst/>
              <a:gdLst/>
              <a:ahLst/>
              <a:cxnLst/>
              <a:rect l="l" t="t" r="r" b="b"/>
              <a:pathLst>
                <a:path w="812800" h="430483">
                  <a:moveTo>
                    <a:pt x="127941" y="0"/>
                  </a:moveTo>
                  <a:lnTo>
                    <a:pt x="684859" y="0"/>
                  </a:lnTo>
                  <a:cubicBezTo>
                    <a:pt x="718791" y="0"/>
                    <a:pt x="751333" y="13479"/>
                    <a:pt x="775327" y="37473"/>
                  </a:cubicBezTo>
                  <a:cubicBezTo>
                    <a:pt x="799321" y="61467"/>
                    <a:pt x="812800" y="94009"/>
                    <a:pt x="812800" y="127941"/>
                  </a:cubicBezTo>
                  <a:lnTo>
                    <a:pt x="812800" y="302542"/>
                  </a:lnTo>
                  <a:cubicBezTo>
                    <a:pt x="812800" y="373202"/>
                    <a:pt x="755519" y="430483"/>
                    <a:pt x="684859" y="430483"/>
                  </a:cubicBezTo>
                  <a:lnTo>
                    <a:pt x="127941" y="430483"/>
                  </a:lnTo>
                  <a:cubicBezTo>
                    <a:pt x="94009" y="430483"/>
                    <a:pt x="61467" y="417004"/>
                    <a:pt x="37473" y="393010"/>
                  </a:cubicBezTo>
                  <a:cubicBezTo>
                    <a:pt x="13479" y="369016"/>
                    <a:pt x="0" y="336474"/>
                    <a:pt x="0" y="302542"/>
                  </a:cubicBezTo>
                  <a:lnTo>
                    <a:pt x="0" y="127941"/>
                  </a:lnTo>
                  <a:cubicBezTo>
                    <a:pt x="0" y="94009"/>
                    <a:pt x="13479" y="61467"/>
                    <a:pt x="37473" y="37473"/>
                  </a:cubicBezTo>
                  <a:cubicBezTo>
                    <a:pt x="61467" y="13479"/>
                    <a:pt x="94009" y="0"/>
                    <a:pt x="127941" y="0"/>
                  </a:cubicBezTo>
                  <a:close/>
                </a:path>
              </a:pathLst>
            </a:custGeom>
            <a:solidFill>
              <a:srgbClr val="86AB32">
                <a:alpha val="44706"/>
              </a:srgbClr>
            </a:solidFill>
            <a:ln>
              <a:noFill/>
            </a:ln>
          </p:spPr>
          <p:txBody>
            <a:bodyPr/>
            <a:lstStyle/>
            <a:p>
              <a:endParaRPr lang="it-CH" sz="900" noProof="0" dirty="0">
                <a:solidFill>
                  <a:prstClr val="black"/>
                </a:solidFill>
                <a:latin typeface="Calibri"/>
              </a:endParaRPr>
            </a:p>
          </p:txBody>
        </p:sp>
        <p:sp>
          <p:nvSpPr>
            <p:cNvPr id="134" name="TextBox 60"/>
            <p:cNvSpPr txBox="1"/>
            <p:nvPr/>
          </p:nvSpPr>
          <p:spPr>
            <a:xfrm>
              <a:off x="0" y="9525"/>
              <a:ext cx="812800" cy="803275"/>
            </a:xfrm>
            <a:prstGeom prst="rect">
              <a:avLst/>
            </a:prstGeom>
          </p:spPr>
          <p:txBody>
            <a:bodyPr lIns="25400" tIns="25400" rIns="25400" bIns="25400" rtlCol="0" anchor="ctr"/>
            <a:lstStyle/>
            <a:p>
              <a:pPr algn="ctr">
                <a:lnSpc>
                  <a:spcPts val="1100"/>
                </a:lnSpc>
              </a:pPr>
              <a:endParaRPr lang="it-CH" sz="900" noProof="0" dirty="0">
                <a:solidFill>
                  <a:prstClr val="black"/>
                </a:solidFill>
                <a:latin typeface="Calibri"/>
              </a:endParaRPr>
            </a:p>
            <a:p>
              <a:pPr algn="ctr">
                <a:lnSpc>
                  <a:spcPts val="1100"/>
                </a:lnSpc>
              </a:pPr>
              <a:endParaRPr lang="it-CH" sz="900" noProof="0" dirty="0">
                <a:solidFill>
                  <a:prstClr val="black"/>
                </a:solidFill>
                <a:latin typeface="Calibri"/>
              </a:endParaRPr>
            </a:p>
          </p:txBody>
        </p:sp>
      </p:grpSp>
      <p:grpSp>
        <p:nvGrpSpPr>
          <p:cNvPr id="135" name="Group 61"/>
          <p:cNvGrpSpPr/>
          <p:nvPr/>
        </p:nvGrpSpPr>
        <p:grpSpPr>
          <a:xfrm>
            <a:off x="5219698" y="3287755"/>
            <a:ext cx="1543050" cy="817245"/>
            <a:chOff x="0" y="0"/>
            <a:chExt cx="812800" cy="430483"/>
          </a:xfrm>
        </p:grpSpPr>
        <p:sp>
          <p:nvSpPr>
            <p:cNvPr id="136" name="Freeform 62"/>
            <p:cNvSpPr/>
            <p:nvPr/>
          </p:nvSpPr>
          <p:spPr>
            <a:xfrm>
              <a:off x="0" y="0"/>
              <a:ext cx="812800" cy="430483"/>
            </a:xfrm>
            <a:custGeom>
              <a:avLst/>
              <a:gdLst/>
              <a:ahLst/>
              <a:cxnLst/>
              <a:rect l="l" t="t" r="r" b="b"/>
              <a:pathLst>
                <a:path w="812800" h="430483">
                  <a:moveTo>
                    <a:pt x="127941" y="0"/>
                  </a:moveTo>
                  <a:lnTo>
                    <a:pt x="684859" y="0"/>
                  </a:lnTo>
                  <a:cubicBezTo>
                    <a:pt x="718791" y="0"/>
                    <a:pt x="751333" y="13479"/>
                    <a:pt x="775327" y="37473"/>
                  </a:cubicBezTo>
                  <a:cubicBezTo>
                    <a:pt x="799321" y="61467"/>
                    <a:pt x="812800" y="94009"/>
                    <a:pt x="812800" y="127941"/>
                  </a:cubicBezTo>
                  <a:lnTo>
                    <a:pt x="812800" y="302542"/>
                  </a:lnTo>
                  <a:cubicBezTo>
                    <a:pt x="812800" y="373202"/>
                    <a:pt x="755519" y="430483"/>
                    <a:pt x="684859" y="430483"/>
                  </a:cubicBezTo>
                  <a:lnTo>
                    <a:pt x="127941" y="430483"/>
                  </a:lnTo>
                  <a:cubicBezTo>
                    <a:pt x="94009" y="430483"/>
                    <a:pt x="61467" y="417004"/>
                    <a:pt x="37473" y="393010"/>
                  </a:cubicBezTo>
                  <a:cubicBezTo>
                    <a:pt x="13479" y="369016"/>
                    <a:pt x="0" y="336474"/>
                    <a:pt x="0" y="302542"/>
                  </a:cubicBezTo>
                  <a:lnTo>
                    <a:pt x="0" y="127941"/>
                  </a:lnTo>
                  <a:cubicBezTo>
                    <a:pt x="0" y="94009"/>
                    <a:pt x="13479" y="61467"/>
                    <a:pt x="37473" y="37473"/>
                  </a:cubicBezTo>
                  <a:cubicBezTo>
                    <a:pt x="61467" y="13479"/>
                    <a:pt x="94009" y="0"/>
                    <a:pt x="127941" y="0"/>
                  </a:cubicBezTo>
                  <a:close/>
                </a:path>
              </a:pathLst>
            </a:custGeom>
            <a:solidFill>
              <a:srgbClr val="4DD1AA">
                <a:alpha val="44706"/>
              </a:srgbClr>
            </a:solidFill>
            <a:ln>
              <a:noFill/>
            </a:ln>
          </p:spPr>
          <p:txBody>
            <a:bodyPr/>
            <a:lstStyle/>
            <a:p>
              <a:endParaRPr lang="it-CH" sz="900" noProof="0" dirty="0">
                <a:solidFill>
                  <a:prstClr val="black"/>
                </a:solidFill>
                <a:latin typeface="Calibri"/>
              </a:endParaRPr>
            </a:p>
          </p:txBody>
        </p:sp>
        <p:sp>
          <p:nvSpPr>
            <p:cNvPr id="137" name="TextBox 63"/>
            <p:cNvSpPr txBox="1"/>
            <p:nvPr/>
          </p:nvSpPr>
          <p:spPr>
            <a:xfrm>
              <a:off x="0" y="9525"/>
              <a:ext cx="812800" cy="803275"/>
            </a:xfrm>
            <a:prstGeom prst="rect">
              <a:avLst/>
            </a:prstGeom>
          </p:spPr>
          <p:txBody>
            <a:bodyPr lIns="25400" tIns="25400" rIns="25400" bIns="25400" rtlCol="0" anchor="ctr"/>
            <a:lstStyle/>
            <a:p>
              <a:pPr algn="ctr">
                <a:lnSpc>
                  <a:spcPts val="1100"/>
                </a:lnSpc>
              </a:pPr>
              <a:endParaRPr lang="it-CH" sz="900" noProof="0" dirty="0">
                <a:solidFill>
                  <a:prstClr val="black"/>
                </a:solidFill>
                <a:latin typeface="Calibri"/>
              </a:endParaRPr>
            </a:p>
            <a:p>
              <a:pPr algn="ctr">
                <a:lnSpc>
                  <a:spcPts val="1100"/>
                </a:lnSpc>
              </a:pPr>
              <a:endParaRPr lang="it-CH" sz="900" noProof="0" dirty="0">
                <a:solidFill>
                  <a:prstClr val="black"/>
                </a:solidFill>
                <a:latin typeface="Calibri"/>
              </a:endParaRPr>
            </a:p>
          </p:txBody>
        </p:sp>
      </p:grpSp>
      <p:sp>
        <p:nvSpPr>
          <p:cNvPr id="138" name="TextBox 64"/>
          <p:cNvSpPr txBox="1"/>
          <p:nvPr/>
        </p:nvSpPr>
        <p:spPr>
          <a:xfrm>
            <a:off x="4236671" y="3324997"/>
            <a:ext cx="565889" cy="833562"/>
          </a:xfrm>
          <a:prstGeom prst="rect">
            <a:avLst/>
          </a:prstGeom>
        </p:spPr>
        <p:txBody>
          <a:bodyPr lIns="0" tIns="0" rIns="0" bIns="0" rtlCol="0" anchor="t">
            <a:spAutoFit/>
          </a:bodyPr>
          <a:lstStyle/>
          <a:p>
            <a:pPr algn="ctr">
              <a:lnSpc>
                <a:spcPts val="1320"/>
              </a:lnSpc>
            </a:pPr>
            <a:r>
              <a:rPr lang="it-CH" sz="1200" spc="36" noProof="0" dirty="0">
                <a:solidFill>
                  <a:srgbClr val="2D2D2D"/>
                </a:solidFill>
                <a:latin typeface="Sniglet" panose="020B0604020202020204" charset="0"/>
              </a:rPr>
              <a:t>SMC</a:t>
            </a:r>
          </a:p>
          <a:p>
            <a:pPr algn="ctr">
              <a:lnSpc>
                <a:spcPts val="1320"/>
              </a:lnSpc>
            </a:pPr>
            <a:r>
              <a:rPr lang="it-CH" sz="1200" spc="36" noProof="0" dirty="0">
                <a:solidFill>
                  <a:srgbClr val="2D2D2D"/>
                </a:solidFill>
                <a:latin typeface="Sniglet" panose="020B0604020202020204" charset="0"/>
              </a:rPr>
              <a:t>SPSE</a:t>
            </a:r>
          </a:p>
          <a:p>
            <a:pPr algn="ctr">
              <a:lnSpc>
                <a:spcPts val="1320"/>
              </a:lnSpc>
              <a:spcBef>
                <a:spcPct val="0"/>
              </a:spcBef>
            </a:pPr>
            <a:r>
              <a:rPr lang="it-CH" sz="1200" spc="36" noProof="0" dirty="0">
                <a:solidFill>
                  <a:srgbClr val="2D2D2D"/>
                </a:solidFill>
                <a:latin typeface="Sniglet" panose="020B0604020202020204" charset="0"/>
              </a:rPr>
              <a:t>SSPSS</a:t>
            </a:r>
          </a:p>
          <a:p>
            <a:pPr algn="ctr">
              <a:lnSpc>
                <a:spcPts val="1320"/>
              </a:lnSpc>
              <a:spcBef>
                <a:spcPct val="0"/>
              </a:spcBef>
            </a:pPr>
            <a:r>
              <a:rPr lang="it-CH" sz="1200" spc="36" noProof="0" dirty="0">
                <a:solidFill>
                  <a:srgbClr val="2D2D2D"/>
                </a:solidFill>
                <a:latin typeface="Sniglet" panose="020B0604020202020204" charset="0"/>
              </a:rPr>
              <a:t>(25-30 prof.)</a:t>
            </a:r>
          </a:p>
        </p:txBody>
      </p:sp>
      <p:sp>
        <p:nvSpPr>
          <p:cNvPr id="139" name="TextBox 65"/>
          <p:cNvSpPr txBox="1"/>
          <p:nvPr/>
        </p:nvSpPr>
        <p:spPr>
          <a:xfrm>
            <a:off x="3540054" y="3439666"/>
            <a:ext cx="565889" cy="666849"/>
          </a:xfrm>
          <a:prstGeom prst="rect">
            <a:avLst/>
          </a:prstGeom>
        </p:spPr>
        <p:txBody>
          <a:bodyPr lIns="0" tIns="0" rIns="0" bIns="0" rtlCol="0" anchor="t">
            <a:spAutoFit/>
          </a:bodyPr>
          <a:lstStyle/>
          <a:p>
            <a:pPr algn="ctr">
              <a:lnSpc>
                <a:spcPts val="1320"/>
              </a:lnSpc>
            </a:pPr>
            <a:r>
              <a:rPr lang="it-CH" sz="1200" spc="36" noProof="0" dirty="0">
                <a:solidFill>
                  <a:srgbClr val="2D2D2D"/>
                </a:solidFill>
                <a:latin typeface="Sniglet" panose="020B0604020202020204" charset="0"/>
              </a:rPr>
              <a:t>SAMB</a:t>
            </a:r>
          </a:p>
          <a:p>
            <a:pPr algn="ctr">
              <a:lnSpc>
                <a:spcPts val="1320"/>
              </a:lnSpc>
            </a:pPr>
            <a:r>
              <a:rPr lang="it-CH" sz="1200" spc="36" noProof="0" dirty="0">
                <a:solidFill>
                  <a:srgbClr val="2D2D2D"/>
                </a:solidFill>
                <a:latin typeface="Sniglet" panose="020B0604020202020204" charset="0"/>
              </a:rPr>
              <a:t>SAMT</a:t>
            </a:r>
            <a:br>
              <a:rPr lang="it-CH" sz="1200" spc="36" noProof="0" dirty="0">
                <a:solidFill>
                  <a:srgbClr val="2D2D2D"/>
                </a:solidFill>
                <a:latin typeface="Sniglet" panose="020B0604020202020204" charset="0"/>
              </a:rPr>
            </a:br>
            <a:r>
              <a:rPr lang="it-CH" sz="1200" spc="36" noProof="0" dirty="0">
                <a:solidFill>
                  <a:srgbClr val="2D2D2D"/>
                </a:solidFill>
                <a:latin typeface="Sniglet" panose="020B0604020202020204" charset="0"/>
              </a:rPr>
              <a:t>SAMS</a:t>
            </a:r>
            <a:br>
              <a:rPr lang="it-CH" sz="1200" spc="36" noProof="0" dirty="0">
                <a:solidFill>
                  <a:srgbClr val="2D2D2D"/>
                </a:solidFill>
                <a:latin typeface="Sniglet" panose="020B0604020202020204" charset="0"/>
              </a:rPr>
            </a:br>
            <a:r>
              <a:rPr lang="it-CH" sz="1200" spc="36" noProof="0" dirty="0">
                <a:solidFill>
                  <a:srgbClr val="2D2D2D"/>
                </a:solidFill>
                <a:latin typeface="Sniglet" panose="020B0604020202020204" charset="0"/>
              </a:rPr>
              <a:t>SAA</a:t>
            </a:r>
          </a:p>
        </p:txBody>
      </p:sp>
      <p:sp>
        <p:nvSpPr>
          <p:cNvPr id="140" name="TextBox 66"/>
          <p:cNvSpPr txBox="1"/>
          <p:nvPr/>
        </p:nvSpPr>
        <p:spPr>
          <a:xfrm>
            <a:off x="5708278" y="3450365"/>
            <a:ext cx="565889" cy="500137"/>
          </a:xfrm>
          <a:prstGeom prst="rect">
            <a:avLst/>
          </a:prstGeom>
        </p:spPr>
        <p:txBody>
          <a:bodyPr lIns="0" tIns="0" rIns="0" bIns="0" rtlCol="0" anchor="t">
            <a:spAutoFit/>
          </a:bodyPr>
          <a:lstStyle/>
          <a:p>
            <a:pPr algn="ctr">
              <a:lnSpc>
                <a:spcPts val="1320"/>
              </a:lnSpc>
            </a:pPr>
            <a:r>
              <a:rPr lang="it-CH" sz="1200" spc="36" noProof="0" dirty="0">
                <a:solidFill>
                  <a:srgbClr val="2D2D2D"/>
                </a:solidFill>
                <a:latin typeface="Sniglet" panose="020B0604020202020204" charset="0"/>
              </a:rPr>
              <a:t>SCA</a:t>
            </a:r>
          </a:p>
          <a:p>
            <a:pPr algn="ctr">
              <a:lnSpc>
                <a:spcPts val="1320"/>
              </a:lnSpc>
            </a:pPr>
            <a:endParaRPr lang="it-CH" sz="1200" spc="36" noProof="0" dirty="0">
              <a:solidFill>
                <a:srgbClr val="2D2D2D"/>
              </a:solidFill>
              <a:latin typeface="Sniglet" panose="020B0604020202020204" charset="0"/>
            </a:endParaRPr>
          </a:p>
          <a:p>
            <a:pPr algn="ctr">
              <a:lnSpc>
                <a:spcPts val="1320"/>
              </a:lnSpc>
              <a:spcBef>
                <a:spcPct val="0"/>
              </a:spcBef>
            </a:pPr>
            <a:r>
              <a:rPr lang="it-CH" sz="1200" spc="36" noProof="0" dirty="0">
                <a:solidFill>
                  <a:srgbClr val="2D2D2D"/>
                </a:solidFill>
                <a:latin typeface="Sniglet" panose="020B0604020202020204" charset="0"/>
              </a:rPr>
              <a:t>SSPSS</a:t>
            </a:r>
          </a:p>
        </p:txBody>
      </p:sp>
      <p:sp>
        <p:nvSpPr>
          <p:cNvPr id="141" name="Freeform 68"/>
          <p:cNvSpPr/>
          <p:nvPr/>
        </p:nvSpPr>
        <p:spPr>
          <a:xfrm>
            <a:off x="1752428" y="4193638"/>
            <a:ext cx="3196167" cy="389833"/>
          </a:xfrm>
          <a:custGeom>
            <a:avLst/>
            <a:gdLst/>
            <a:ahLst/>
            <a:cxnLst/>
            <a:rect l="l" t="t" r="r" b="b"/>
            <a:pathLst>
              <a:path w="1672817" h="169501">
                <a:moveTo>
                  <a:pt x="62165" y="0"/>
                </a:moveTo>
                <a:lnTo>
                  <a:pt x="1610652" y="0"/>
                </a:lnTo>
                <a:cubicBezTo>
                  <a:pt x="1627139" y="0"/>
                  <a:pt x="1642951" y="6549"/>
                  <a:pt x="1654609" y="18208"/>
                </a:cubicBezTo>
                <a:cubicBezTo>
                  <a:pt x="1666268" y="29866"/>
                  <a:pt x="1672817" y="45678"/>
                  <a:pt x="1672817" y="62165"/>
                </a:cubicBezTo>
                <a:lnTo>
                  <a:pt x="1672817" y="107336"/>
                </a:lnTo>
                <a:cubicBezTo>
                  <a:pt x="1672817" y="123824"/>
                  <a:pt x="1666268" y="139635"/>
                  <a:pt x="1654609" y="151294"/>
                </a:cubicBezTo>
                <a:cubicBezTo>
                  <a:pt x="1642951" y="162952"/>
                  <a:pt x="1627139" y="169501"/>
                  <a:pt x="1610652" y="169501"/>
                </a:cubicBezTo>
                <a:lnTo>
                  <a:pt x="62165" y="169501"/>
                </a:lnTo>
                <a:cubicBezTo>
                  <a:pt x="45678" y="169501"/>
                  <a:pt x="29866" y="162952"/>
                  <a:pt x="18208" y="151294"/>
                </a:cubicBezTo>
                <a:cubicBezTo>
                  <a:pt x="6549" y="139635"/>
                  <a:pt x="0" y="123824"/>
                  <a:pt x="0" y="107336"/>
                </a:cubicBezTo>
                <a:lnTo>
                  <a:pt x="0" y="62165"/>
                </a:lnTo>
                <a:cubicBezTo>
                  <a:pt x="0" y="45678"/>
                  <a:pt x="6549" y="29866"/>
                  <a:pt x="18208" y="18208"/>
                </a:cubicBezTo>
                <a:cubicBezTo>
                  <a:pt x="29866" y="6549"/>
                  <a:pt x="45678" y="0"/>
                  <a:pt x="62165" y="0"/>
                </a:cubicBezTo>
                <a:close/>
              </a:path>
            </a:pathLst>
          </a:custGeom>
          <a:solidFill>
            <a:srgbClr val="E9E9E9"/>
          </a:solidFill>
          <a:ln w="38100">
            <a:solidFill>
              <a:srgbClr val="86AB32"/>
            </a:solidFill>
          </a:ln>
        </p:spPr>
        <p:txBody>
          <a:bodyPr/>
          <a:lstStyle/>
          <a:p>
            <a:endParaRPr lang="it-CH" sz="900" noProof="0" dirty="0">
              <a:solidFill>
                <a:prstClr val="black"/>
              </a:solidFill>
              <a:latin typeface="Calibri"/>
            </a:endParaRPr>
          </a:p>
        </p:txBody>
      </p:sp>
      <p:sp>
        <p:nvSpPr>
          <p:cNvPr id="142" name="TextBox 69"/>
          <p:cNvSpPr txBox="1"/>
          <p:nvPr/>
        </p:nvSpPr>
        <p:spPr>
          <a:xfrm>
            <a:off x="1794365" y="4271880"/>
            <a:ext cx="3129791" cy="255692"/>
          </a:xfrm>
          <a:prstGeom prst="rect">
            <a:avLst/>
          </a:prstGeom>
        </p:spPr>
        <p:txBody>
          <a:bodyPr lIns="25400" tIns="25400" rIns="25400" bIns="25400" rtlCol="0" anchor="ctr"/>
          <a:lstStyle/>
          <a:p>
            <a:pPr algn="ctr">
              <a:lnSpc>
                <a:spcPts val="1540"/>
              </a:lnSpc>
              <a:spcBef>
                <a:spcPct val="0"/>
              </a:spcBef>
            </a:pPr>
            <a:r>
              <a:rPr lang="it-CH" sz="1200" spc="42" noProof="0" dirty="0">
                <a:solidFill>
                  <a:srgbClr val="2D2D2D"/>
                </a:solidFill>
                <a:latin typeface="Sniglet" panose="020B0604020202020204" charset="0"/>
              </a:rPr>
              <a:t>Formazione professionale di base</a:t>
            </a:r>
          </a:p>
        </p:txBody>
      </p:sp>
      <p:sp>
        <p:nvSpPr>
          <p:cNvPr id="143" name="Freeform 71"/>
          <p:cNvSpPr/>
          <p:nvPr/>
        </p:nvSpPr>
        <p:spPr>
          <a:xfrm>
            <a:off x="5236550" y="4158559"/>
            <a:ext cx="1509346" cy="425726"/>
          </a:xfrm>
          <a:custGeom>
            <a:avLst/>
            <a:gdLst/>
            <a:ahLst/>
            <a:cxnLst/>
            <a:rect l="l" t="t" r="r" b="b"/>
            <a:pathLst>
              <a:path w="1672817" h="169501">
                <a:moveTo>
                  <a:pt x="62165" y="0"/>
                </a:moveTo>
                <a:lnTo>
                  <a:pt x="1610652" y="0"/>
                </a:lnTo>
                <a:cubicBezTo>
                  <a:pt x="1627139" y="0"/>
                  <a:pt x="1642951" y="6549"/>
                  <a:pt x="1654609" y="18208"/>
                </a:cubicBezTo>
                <a:cubicBezTo>
                  <a:pt x="1666268" y="29866"/>
                  <a:pt x="1672817" y="45678"/>
                  <a:pt x="1672817" y="62165"/>
                </a:cubicBezTo>
                <a:lnTo>
                  <a:pt x="1672817" y="107336"/>
                </a:lnTo>
                <a:cubicBezTo>
                  <a:pt x="1672817" y="123824"/>
                  <a:pt x="1666268" y="139635"/>
                  <a:pt x="1654609" y="151294"/>
                </a:cubicBezTo>
                <a:cubicBezTo>
                  <a:pt x="1642951" y="162952"/>
                  <a:pt x="1627139" y="169501"/>
                  <a:pt x="1610652" y="169501"/>
                </a:cubicBezTo>
                <a:lnTo>
                  <a:pt x="62165" y="169501"/>
                </a:lnTo>
                <a:cubicBezTo>
                  <a:pt x="45678" y="169501"/>
                  <a:pt x="29866" y="162952"/>
                  <a:pt x="18208" y="151294"/>
                </a:cubicBezTo>
                <a:cubicBezTo>
                  <a:pt x="6549" y="139635"/>
                  <a:pt x="0" y="123824"/>
                  <a:pt x="0" y="107336"/>
                </a:cubicBezTo>
                <a:lnTo>
                  <a:pt x="0" y="62165"/>
                </a:lnTo>
                <a:cubicBezTo>
                  <a:pt x="0" y="45678"/>
                  <a:pt x="6549" y="29866"/>
                  <a:pt x="18208" y="18208"/>
                </a:cubicBezTo>
                <a:cubicBezTo>
                  <a:pt x="29866" y="6549"/>
                  <a:pt x="45678" y="0"/>
                  <a:pt x="62165" y="0"/>
                </a:cubicBezTo>
                <a:close/>
              </a:path>
            </a:pathLst>
          </a:custGeom>
          <a:solidFill>
            <a:srgbClr val="E9E9E9"/>
          </a:solidFill>
          <a:ln w="38100">
            <a:solidFill>
              <a:srgbClr val="5CE1E6"/>
            </a:solidFill>
          </a:ln>
        </p:spPr>
        <p:txBody>
          <a:bodyPr/>
          <a:lstStyle/>
          <a:p>
            <a:endParaRPr lang="it-CH" sz="900" noProof="0" dirty="0">
              <a:solidFill>
                <a:prstClr val="black"/>
              </a:solidFill>
              <a:latin typeface="Calibri"/>
            </a:endParaRPr>
          </a:p>
        </p:txBody>
      </p:sp>
      <p:sp>
        <p:nvSpPr>
          <p:cNvPr id="144" name="TextBox 72"/>
          <p:cNvSpPr txBox="1"/>
          <p:nvPr/>
        </p:nvSpPr>
        <p:spPr>
          <a:xfrm>
            <a:off x="5219698" y="4259540"/>
            <a:ext cx="1504819" cy="266228"/>
          </a:xfrm>
          <a:prstGeom prst="rect">
            <a:avLst/>
          </a:prstGeom>
        </p:spPr>
        <p:txBody>
          <a:bodyPr lIns="25400" tIns="25400" rIns="25400" bIns="25400" rtlCol="0" anchor="ctr"/>
          <a:lstStyle/>
          <a:p>
            <a:pPr algn="ctr">
              <a:lnSpc>
                <a:spcPts val="1540"/>
              </a:lnSpc>
              <a:spcBef>
                <a:spcPct val="0"/>
              </a:spcBef>
            </a:pPr>
            <a:r>
              <a:rPr lang="it-CH" sz="1200" spc="42" noProof="0" dirty="0">
                <a:solidFill>
                  <a:srgbClr val="2D2D2D"/>
                </a:solidFill>
                <a:latin typeface="Sniglet" panose="020B0604020202020204" charset="0"/>
              </a:rPr>
              <a:t>Scuole specializzate </a:t>
            </a:r>
          </a:p>
        </p:txBody>
      </p:sp>
      <p:sp>
        <p:nvSpPr>
          <p:cNvPr id="75" name="TextBox 29"/>
          <p:cNvSpPr txBox="1"/>
          <p:nvPr/>
        </p:nvSpPr>
        <p:spPr>
          <a:xfrm>
            <a:off x="8022396" y="3775182"/>
            <a:ext cx="629468" cy="258592"/>
          </a:xfrm>
          <a:prstGeom prst="rect">
            <a:avLst/>
          </a:prstGeom>
          <a:noFill/>
        </p:spPr>
        <p:txBody>
          <a:bodyPr lIns="25400" tIns="25400" rIns="25400" bIns="25400" rtlCol="0" anchor="ctr"/>
          <a:lstStyle/>
          <a:p>
            <a:pPr algn="ctr">
              <a:lnSpc>
                <a:spcPts val="1430"/>
              </a:lnSpc>
              <a:spcBef>
                <a:spcPct val="0"/>
              </a:spcBef>
            </a:pPr>
            <a:r>
              <a:rPr lang="it-CH" sz="1600" spc="39" noProof="0" dirty="0">
                <a:solidFill>
                  <a:srgbClr val="2D2D2D"/>
                </a:solidFill>
                <a:latin typeface="Sniglet" panose="020B0604020202020204" charset="0"/>
              </a:rPr>
              <a:t>+ AFC</a:t>
            </a:r>
          </a:p>
        </p:txBody>
      </p:sp>
      <p:sp>
        <p:nvSpPr>
          <p:cNvPr id="157" name="TextBox 48"/>
          <p:cNvSpPr txBox="1"/>
          <p:nvPr/>
        </p:nvSpPr>
        <p:spPr>
          <a:xfrm>
            <a:off x="7134848" y="57659"/>
            <a:ext cx="1543050" cy="691405"/>
          </a:xfrm>
          <a:prstGeom prst="rect">
            <a:avLst/>
          </a:prstGeom>
        </p:spPr>
        <p:txBody>
          <a:bodyPr lIns="25400" tIns="25400" rIns="25400" bIns="25400" rtlCol="0" anchor="ctr"/>
          <a:lstStyle/>
          <a:p>
            <a:pPr algn="ctr">
              <a:lnSpc>
                <a:spcPts val="1760"/>
              </a:lnSpc>
              <a:spcBef>
                <a:spcPct val="0"/>
              </a:spcBef>
            </a:pPr>
            <a:r>
              <a:rPr lang="it-CH" sz="1600" spc="48" noProof="0" dirty="0">
                <a:solidFill>
                  <a:srgbClr val="2D2D2D"/>
                </a:solidFill>
                <a:latin typeface="Sniglet" panose="020B0604020202020204" charset="0"/>
              </a:rPr>
              <a:t>Università Politecnici</a:t>
            </a:r>
            <a:br>
              <a:rPr lang="it-CH" sz="1600" spc="48" noProof="0" dirty="0">
                <a:solidFill>
                  <a:srgbClr val="2D2D2D"/>
                </a:solidFill>
                <a:latin typeface="Sniglet" panose="020B0604020202020204" charset="0"/>
              </a:rPr>
            </a:br>
            <a:r>
              <a:rPr lang="it-CH" sz="1600" spc="48" noProof="0" dirty="0">
                <a:solidFill>
                  <a:srgbClr val="2D2D2D"/>
                </a:solidFill>
                <a:latin typeface="Sniglet" panose="020B0604020202020204" charset="0"/>
              </a:rPr>
              <a:t>DFA</a:t>
            </a:r>
          </a:p>
        </p:txBody>
      </p:sp>
      <p:sp>
        <p:nvSpPr>
          <p:cNvPr id="158" name="AutoShape 80"/>
          <p:cNvSpPr/>
          <p:nvPr/>
        </p:nvSpPr>
        <p:spPr>
          <a:xfrm flipH="1" flipV="1">
            <a:off x="7923608" y="872191"/>
            <a:ext cx="0" cy="661343"/>
          </a:xfrm>
          <a:prstGeom prst="line">
            <a:avLst/>
          </a:prstGeom>
          <a:ln w="38100" cap="flat">
            <a:solidFill>
              <a:srgbClr val="000000"/>
            </a:solidFill>
            <a:prstDash val="solid"/>
            <a:headEnd type="none" w="sm" len="sm"/>
            <a:tailEnd type="triangle" w="lg" len="med"/>
          </a:ln>
        </p:spPr>
        <p:txBody>
          <a:bodyPr/>
          <a:lstStyle/>
          <a:p>
            <a:endParaRPr lang="it-CH" sz="900" noProof="0" dirty="0">
              <a:solidFill>
                <a:prstClr val="black"/>
              </a:solidFill>
              <a:latin typeface="Calibri"/>
            </a:endParaRPr>
          </a:p>
        </p:txBody>
      </p:sp>
      <p:sp>
        <p:nvSpPr>
          <p:cNvPr id="159" name="AutoShape 80"/>
          <p:cNvSpPr/>
          <p:nvPr/>
        </p:nvSpPr>
        <p:spPr>
          <a:xfrm flipH="1" flipV="1">
            <a:off x="5710705" y="858009"/>
            <a:ext cx="0" cy="661343"/>
          </a:xfrm>
          <a:prstGeom prst="line">
            <a:avLst/>
          </a:prstGeom>
          <a:ln w="38100" cap="flat">
            <a:solidFill>
              <a:srgbClr val="000000"/>
            </a:solidFill>
            <a:prstDash val="solid"/>
            <a:headEnd type="none" w="sm" len="sm"/>
            <a:tailEnd type="triangle" w="lg" len="med"/>
          </a:ln>
        </p:spPr>
        <p:txBody>
          <a:bodyPr/>
          <a:lstStyle/>
          <a:p>
            <a:endParaRPr lang="it-CH" sz="900" noProof="0" dirty="0">
              <a:solidFill>
                <a:prstClr val="black"/>
              </a:solidFill>
              <a:latin typeface="Calibri"/>
            </a:endParaRPr>
          </a:p>
        </p:txBody>
      </p:sp>
      <p:sp>
        <p:nvSpPr>
          <p:cNvPr id="160" name="AutoShape 80"/>
          <p:cNvSpPr/>
          <p:nvPr/>
        </p:nvSpPr>
        <p:spPr>
          <a:xfrm flipH="1" flipV="1">
            <a:off x="3359260" y="872191"/>
            <a:ext cx="0" cy="661343"/>
          </a:xfrm>
          <a:prstGeom prst="line">
            <a:avLst/>
          </a:prstGeom>
          <a:ln w="38100" cap="flat">
            <a:solidFill>
              <a:srgbClr val="000000"/>
            </a:solidFill>
            <a:prstDash val="solid"/>
            <a:headEnd type="none" w="sm" len="sm"/>
            <a:tailEnd type="triangle" w="lg" len="med"/>
          </a:ln>
        </p:spPr>
        <p:txBody>
          <a:bodyPr/>
          <a:lstStyle/>
          <a:p>
            <a:endParaRPr lang="it-CH" sz="900" noProof="0" dirty="0">
              <a:solidFill>
                <a:prstClr val="black"/>
              </a:solidFill>
              <a:latin typeface="Calibri"/>
            </a:endParaRPr>
          </a:p>
        </p:txBody>
      </p:sp>
      <p:sp>
        <p:nvSpPr>
          <p:cNvPr id="161" name="Freeform 71"/>
          <p:cNvSpPr/>
          <p:nvPr/>
        </p:nvSpPr>
        <p:spPr>
          <a:xfrm>
            <a:off x="7117277" y="4188994"/>
            <a:ext cx="1540948" cy="406425"/>
          </a:xfrm>
          <a:custGeom>
            <a:avLst/>
            <a:gdLst/>
            <a:ahLst/>
            <a:cxnLst/>
            <a:rect l="l" t="t" r="r" b="b"/>
            <a:pathLst>
              <a:path w="1672817" h="169501">
                <a:moveTo>
                  <a:pt x="62165" y="0"/>
                </a:moveTo>
                <a:lnTo>
                  <a:pt x="1610652" y="0"/>
                </a:lnTo>
                <a:cubicBezTo>
                  <a:pt x="1627139" y="0"/>
                  <a:pt x="1642951" y="6549"/>
                  <a:pt x="1654609" y="18208"/>
                </a:cubicBezTo>
                <a:cubicBezTo>
                  <a:pt x="1666268" y="29866"/>
                  <a:pt x="1672817" y="45678"/>
                  <a:pt x="1672817" y="62165"/>
                </a:cubicBezTo>
                <a:lnTo>
                  <a:pt x="1672817" y="107336"/>
                </a:lnTo>
                <a:cubicBezTo>
                  <a:pt x="1672817" y="123824"/>
                  <a:pt x="1666268" y="139635"/>
                  <a:pt x="1654609" y="151294"/>
                </a:cubicBezTo>
                <a:cubicBezTo>
                  <a:pt x="1642951" y="162952"/>
                  <a:pt x="1627139" y="169501"/>
                  <a:pt x="1610652" y="169501"/>
                </a:cubicBezTo>
                <a:lnTo>
                  <a:pt x="62165" y="169501"/>
                </a:lnTo>
                <a:cubicBezTo>
                  <a:pt x="45678" y="169501"/>
                  <a:pt x="29866" y="162952"/>
                  <a:pt x="18208" y="151294"/>
                </a:cubicBezTo>
                <a:cubicBezTo>
                  <a:pt x="6549" y="139635"/>
                  <a:pt x="0" y="123824"/>
                  <a:pt x="0" y="107336"/>
                </a:cubicBezTo>
                <a:lnTo>
                  <a:pt x="0" y="62165"/>
                </a:lnTo>
                <a:cubicBezTo>
                  <a:pt x="0" y="45678"/>
                  <a:pt x="6549" y="29866"/>
                  <a:pt x="18208" y="18208"/>
                </a:cubicBezTo>
                <a:cubicBezTo>
                  <a:pt x="29866" y="6549"/>
                  <a:pt x="45678" y="0"/>
                  <a:pt x="62165" y="0"/>
                </a:cubicBezTo>
                <a:close/>
              </a:path>
            </a:pathLst>
          </a:custGeom>
          <a:solidFill>
            <a:srgbClr val="E9E9E9"/>
          </a:solidFill>
          <a:ln w="38100">
            <a:solidFill>
              <a:srgbClr val="5CE1E6"/>
            </a:solidFill>
          </a:ln>
        </p:spPr>
        <p:txBody>
          <a:bodyPr/>
          <a:lstStyle/>
          <a:p>
            <a:endParaRPr lang="it-CH" sz="900" noProof="0" dirty="0">
              <a:solidFill>
                <a:prstClr val="black"/>
              </a:solidFill>
              <a:latin typeface="Calibri"/>
            </a:endParaRPr>
          </a:p>
        </p:txBody>
      </p:sp>
      <p:sp>
        <p:nvSpPr>
          <p:cNvPr id="162" name="TextBox 72"/>
          <p:cNvSpPr txBox="1"/>
          <p:nvPr/>
        </p:nvSpPr>
        <p:spPr>
          <a:xfrm>
            <a:off x="7121898" y="4281158"/>
            <a:ext cx="1536327" cy="266228"/>
          </a:xfrm>
          <a:prstGeom prst="rect">
            <a:avLst/>
          </a:prstGeom>
        </p:spPr>
        <p:txBody>
          <a:bodyPr lIns="25400" tIns="25400" rIns="25400" bIns="25400" rtlCol="0" anchor="ctr"/>
          <a:lstStyle/>
          <a:p>
            <a:pPr algn="ctr">
              <a:lnSpc>
                <a:spcPts val="1540"/>
              </a:lnSpc>
              <a:spcBef>
                <a:spcPct val="0"/>
              </a:spcBef>
            </a:pPr>
            <a:r>
              <a:rPr lang="it-CH" sz="1200" spc="42" noProof="0" dirty="0">
                <a:solidFill>
                  <a:srgbClr val="2D2D2D"/>
                </a:solidFill>
                <a:latin typeface="Sniglet" panose="020B0604020202020204" charset="0"/>
              </a:rPr>
              <a:t>Scuole medie superiori</a:t>
            </a:r>
          </a:p>
        </p:txBody>
      </p:sp>
      <p:cxnSp>
        <p:nvCxnSpPr>
          <p:cNvPr id="5" name="Connettore 2 4"/>
          <p:cNvCxnSpPr/>
          <p:nvPr/>
        </p:nvCxnSpPr>
        <p:spPr>
          <a:xfrm>
            <a:off x="6558887" y="1108797"/>
            <a:ext cx="55628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4" name="Connettore 2 163"/>
          <p:cNvCxnSpPr/>
          <p:nvPr/>
        </p:nvCxnSpPr>
        <p:spPr>
          <a:xfrm rot="10800000">
            <a:off x="6538054" y="1200834"/>
            <a:ext cx="55628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65" name="Rettangolo arrotondato 164"/>
          <p:cNvSpPr/>
          <p:nvPr/>
        </p:nvSpPr>
        <p:spPr>
          <a:xfrm>
            <a:off x="1738892" y="37044"/>
            <a:ext cx="4799162" cy="77195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CH" sz="900" noProof="0" dirty="0">
              <a:solidFill>
                <a:prstClr val="white"/>
              </a:solidFill>
              <a:latin typeface="Calibri"/>
            </a:endParaRPr>
          </a:p>
        </p:txBody>
      </p:sp>
      <p:sp>
        <p:nvSpPr>
          <p:cNvPr id="121" name="TextBox 42"/>
          <p:cNvSpPr txBox="1"/>
          <p:nvPr/>
        </p:nvSpPr>
        <p:spPr>
          <a:xfrm>
            <a:off x="1738892" y="92038"/>
            <a:ext cx="4817952" cy="700799"/>
          </a:xfrm>
          <a:prstGeom prst="rect">
            <a:avLst/>
          </a:prstGeom>
        </p:spPr>
        <p:txBody>
          <a:bodyPr lIns="25400" tIns="25400" rIns="25400" bIns="25400" rtlCol="0" anchor="ctr"/>
          <a:lstStyle/>
          <a:p>
            <a:pPr algn="ctr">
              <a:lnSpc>
                <a:spcPts val="1760"/>
              </a:lnSpc>
              <a:spcBef>
                <a:spcPct val="0"/>
              </a:spcBef>
            </a:pPr>
            <a:r>
              <a:rPr lang="it-CH" sz="1600" spc="48" noProof="0" dirty="0">
                <a:solidFill>
                  <a:srgbClr val="2D2D2D"/>
                </a:solidFill>
                <a:latin typeface="Sniglet" panose="020B0604020202020204" charset="0"/>
              </a:rPr>
              <a:t>Scuole universitarie professionali </a:t>
            </a:r>
            <a:br>
              <a:rPr lang="it-CH" sz="1600" spc="48" noProof="0" dirty="0">
                <a:solidFill>
                  <a:srgbClr val="2D2D2D"/>
                </a:solidFill>
                <a:latin typeface="Sniglet" panose="020B0604020202020204" charset="0"/>
              </a:rPr>
            </a:br>
            <a:r>
              <a:rPr lang="it-CH" sz="1600" spc="48" noProof="0" dirty="0">
                <a:solidFill>
                  <a:srgbClr val="2D2D2D"/>
                </a:solidFill>
                <a:latin typeface="Sniglet" panose="020B0604020202020204" charset="0"/>
              </a:rPr>
              <a:t>Scuole specializzate superiori</a:t>
            </a:r>
            <a:br>
              <a:rPr lang="it-CH" sz="1600" spc="48" noProof="0" dirty="0">
                <a:solidFill>
                  <a:srgbClr val="2D2D2D"/>
                </a:solidFill>
                <a:latin typeface="Sniglet" panose="020B0604020202020204" charset="0"/>
              </a:rPr>
            </a:br>
            <a:r>
              <a:rPr lang="it-CH" sz="1600" spc="48" noProof="0" dirty="0">
                <a:solidFill>
                  <a:srgbClr val="2D2D2D"/>
                </a:solidFill>
                <a:latin typeface="Sniglet" panose="020B0604020202020204" charset="0"/>
              </a:rPr>
              <a:t>Perfezionamenti</a:t>
            </a:r>
          </a:p>
        </p:txBody>
      </p:sp>
      <p:sp>
        <p:nvSpPr>
          <p:cNvPr id="167" name="Freeform 28"/>
          <p:cNvSpPr/>
          <p:nvPr/>
        </p:nvSpPr>
        <p:spPr>
          <a:xfrm>
            <a:off x="166652" y="1012445"/>
            <a:ext cx="1477262" cy="343892"/>
          </a:xfrm>
          <a:custGeom>
            <a:avLst/>
            <a:gdLst/>
            <a:ahLst/>
            <a:cxnLst/>
            <a:rect l="l" t="t" r="r" b="b"/>
            <a:pathLst>
              <a:path w="1672817" h="181144">
                <a:moveTo>
                  <a:pt x="62165" y="0"/>
                </a:moveTo>
                <a:lnTo>
                  <a:pt x="1610652" y="0"/>
                </a:lnTo>
                <a:cubicBezTo>
                  <a:pt x="1627139" y="0"/>
                  <a:pt x="1642951" y="6549"/>
                  <a:pt x="1654609" y="18208"/>
                </a:cubicBezTo>
                <a:cubicBezTo>
                  <a:pt x="1666268" y="29866"/>
                  <a:pt x="1672817" y="45678"/>
                  <a:pt x="1672817" y="62165"/>
                </a:cubicBezTo>
                <a:lnTo>
                  <a:pt x="1672817" y="118980"/>
                </a:lnTo>
                <a:cubicBezTo>
                  <a:pt x="1672817" y="135467"/>
                  <a:pt x="1666268" y="151279"/>
                  <a:pt x="1654609" y="162937"/>
                </a:cubicBezTo>
                <a:cubicBezTo>
                  <a:pt x="1642951" y="174595"/>
                  <a:pt x="1627139" y="181144"/>
                  <a:pt x="1610652" y="181144"/>
                </a:cubicBezTo>
                <a:lnTo>
                  <a:pt x="62165" y="181144"/>
                </a:lnTo>
                <a:cubicBezTo>
                  <a:pt x="45678" y="181144"/>
                  <a:pt x="29866" y="174595"/>
                  <a:pt x="18208" y="162937"/>
                </a:cubicBezTo>
                <a:cubicBezTo>
                  <a:pt x="6549" y="151279"/>
                  <a:pt x="0" y="135467"/>
                  <a:pt x="0" y="118980"/>
                </a:cubicBezTo>
                <a:lnTo>
                  <a:pt x="0" y="62165"/>
                </a:lnTo>
                <a:cubicBezTo>
                  <a:pt x="0" y="45678"/>
                  <a:pt x="6549" y="29866"/>
                  <a:pt x="18208" y="18208"/>
                </a:cubicBezTo>
                <a:cubicBezTo>
                  <a:pt x="29866" y="6549"/>
                  <a:pt x="45678" y="0"/>
                  <a:pt x="62165" y="0"/>
                </a:cubicBezTo>
                <a:close/>
              </a:path>
            </a:pathLst>
          </a:custGeom>
          <a:solidFill>
            <a:srgbClr val="86AB32"/>
          </a:solidFill>
          <a:ln>
            <a:noFill/>
          </a:ln>
        </p:spPr>
        <p:txBody>
          <a:bodyPr anchor="ctr"/>
          <a:lstStyle/>
          <a:p>
            <a:pPr algn="ctr">
              <a:lnSpc>
                <a:spcPts val="1430"/>
              </a:lnSpc>
              <a:spcBef>
                <a:spcPct val="0"/>
              </a:spcBef>
            </a:pPr>
            <a:r>
              <a:rPr lang="it-CH" sz="1300" spc="39" noProof="0" dirty="0">
                <a:solidFill>
                  <a:srgbClr val="2D2D2D"/>
                </a:solidFill>
                <a:latin typeface="Sniglet" panose="020B0604020202020204" charset="0"/>
              </a:rPr>
              <a:t>Mondo del lavoro</a:t>
            </a:r>
          </a:p>
        </p:txBody>
      </p:sp>
      <p:sp>
        <p:nvSpPr>
          <p:cNvPr id="172" name="TextBox 66"/>
          <p:cNvSpPr txBox="1"/>
          <p:nvPr/>
        </p:nvSpPr>
        <p:spPr>
          <a:xfrm>
            <a:off x="6420408" y="912714"/>
            <a:ext cx="808669" cy="166712"/>
          </a:xfrm>
          <a:prstGeom prst="rect">
            <a:avLst/>
          </a:prstGeom>
        </p:spPr>
        <p:txBody>
          <a:bodyPr wrap="square" lIns="0" tIns="0" rIns="0" bIns="0" rtlCol="0" anchor="t">
            <a:spAutoFit/>
          </a:bodyPr>
          <a:lstStyle/>
          <a:p>
            <a:pPr algn="ctr">
              <a:lnSpc>
                <a:spcPts val="1320"/>
              </a:lnSpc>
            </a:pPr>
            <a:r>
              <a:rPr lang="it-CH" sz="1200" spc="36" noProof="0" dirty="0">
                <a:solidFill>
                  <a:srgbClr val="2D2D2D"/>
                </a:solidFill>
                <a:latin typeface="Sniglet" panose="020B0604020202020204" charset="0"/>
              </a:rPr>
              <a:t>Passerella</a:t>
            </a:r>
          </a:p>
        </p:txBody>
      </p:sp>
      <p:sp>
        <p:nvSpPr>
          <p:cNvPr id="173" name="TextBox 66"/>
          <p:cNvSpPr txBox="1"/>
          <p:nvPr/>
        </p:nvSpPr>
        <p:spPr>
          <a:xfrm>
            <a:off x="6420408" y="1272981"/>
            <a:ext cx="808669" cy="166712"/>
          </a:xfrm>
          <a:prstGeom prst="rect">
            <a:avLst/>
          </a:prstGeom>
        </p:spPr>
        <p:txBody>
          <a:bodyPr wrap="square" lIns="0" tIns="0" rIns="0" bIns="0" rtlCol="0" anchor="t">
            <a:spAutoFit/>
          </a:bodyPr>
          <a:lstStyle/>
          <a:p>
            <a:pPr algn="ctr">
              <a:lnSpc>
                <a:spcPts val="1320"/>
              </a:lnSpc>
            </a:pPr>
            <a:r>
              <a:rPr lang="it-CH" sz="1200" spc="36" noProof="0" dirty="0">
                <a:solidFill>
                  <a:srgbClr val="2D2D2D"/>
                </a:solidFill>
                <a:latin typeface="Sniglet" panose="020B0604020202020204" charset="0"/>
              </a:rPr>
              <a:t>Stages</a:t>
            </a:r>
          </a:p>
        </p:txBody>
      </p:sp>
      <p:sp>
        <p:nvSpPr>
          <p:cNvPr id="3" name="CasellaDiTesto 2">
            <a:extLst>
              <a:ext uri="{FF2B5EF4-FFF2-40B4-BE49-F238E27FC236}">
                <a16:creationId xmlns:a16="http://schemas.microsoft.com/office/drawing/2014/main" id="{C32482B4-FA1B-70D2-CE66-EA7BAAD6D45E}"/>
              </a:ext>
            </a:extLst>
          </p:cNvPr>
          <p:cNvSpPr txBox="1"/>
          <p:nvPr/>
        </p:nvSpPr>
        <p:spPr>
          <a:xfrm>
            <a:off x="1738892" y="1526319"/>
            <a:ext cx="6961612" cy="400110"/>
          </a:xfrm>
          <a:prstGeom prst="rect">
            <a:avLst/>
          </a:prstGeom>
          <a:solidFill>
            <a:schemeClr val="accent6">
              <a:lumMod val="60000"/>
              <a:lumOff val="40000"/>
            </a:schemeClr>
          </a:solidFill>
          <a:ln>
            <a:solidFill>
              <a:srgbClr val="FFC000"/>
            </a:solidFill>
            <a:prstDash val="sysDot"/>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it-CH" sz="2000" b="1" noProof="0" dirty="0"/>
              <a:t>SISTEMA PERMEABILE</a:t>
            </a:r>
          </a:p>
        </p:txBody>
      </p:sp>
    </p:spTree>
    <p:extLst>
      <p:ext uri="{BB962C8B-B14F-4D97-AF65-F5344CB8AC3E}">
        <p14:creationId xmlns:p14="http://schemas.microsoft.com/office/powerpoint/2010/main" val="300705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fade">
                                      <p:cBhvr>
                                        <p:cTn id="12" dur="5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7"/>
                                        </p:tgtEl>
                                        <p:attrNameLst>
                                          <p:attrName>style.visibility</p:attrName>
                                        </p:attrNameLst>
                                      </p:cBhvr>
                                      <p:to>
                                        <p:strVal val="visible"/>
                                      </p:to>
                                    </p:set>
                                    <p:animEffect transition="in" filter="fade">
                                      <p:cBhvr>
                                        <p:cTn id="17" dur="500"/>
                                        <p:tgtEl>
                                          <p:spTgt spid="16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fade">
                                      <p:cBhvr>
                                        <p:cTn id="22" dur="500"/>
                                        <p:tgtEl>
                                          <p:spTgt spid="1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9"/>
                                        </p:tgtEl>
                                        <p:attrNameLst>
                                          <p:attrName>style.visibility</p:attrName>
                                        </p:attrNameLst>
                                      </p:cBhvr>
                                      <p:to>
                                        <p:strVal val="visible"/>
                                      </p:to>
                                    </p:set>
                                    <p:animEffect transition="in" filter="fade">
                                      <p:cBhvr>
                                        <p:cTn id="27" dur="500"/>
                                        <p:tgtEl>
                                          <p:spTgt spid="15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5"/>
                                        </p:tgtEl>
                                        <p:attrNameLst>
                                          <p:attrName>style.visibility</p:attrName>
                                        </p:attrNameLst>
                                      </p:cBhvr>
                                      <p:to>
                                        <p:strVal val="visible"/>
                                      </p:to>
                                    </p:set>
                                    <p:animEffect transition="in" filter="fade">
                                      <p:cBhvr>
                                        <p:cTn id="32" dur="500"/>
                                        <p:tgtEl>
                                          <p:spTgt spid="16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fade">
                                      <p:cBhvr>
                                        <p:cTn id="35" dur="500"/>
                                        <p:tgtEl>
                                          <p:spTgt spid="1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8"/>
                                        </p:tgtEl>
                                        <p:attrNameLst>
                                          <p:attrName>style.visibility</p:attrName>
                                        </p:attrNameLst>
                                      </p:cBhvr>
                                      <p:to>
                                        <p:strVal val="visible"/>
                                      </p:to>
                                    </p:set>
                                    <p:animEffect transition="in" filter="fade">
                                      <p:cBhvr>
                                        <p:cTn id="40" dur="500"/>
                                        <p:tgtEl>
                                          <p:spTgt spid="15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4"/>
                                        </p:tgtEl>
                                        <p:attrNameLst>
                                          <p:attrName>style.visibility</p:attrName>
                                        </p:attrNameLst>
                                      </p:cBhvr>
                                      <p:to>
                                        <p:strVal val="visible"/>
                                      </p:to>
                                    </p:set>
                                    <p:animEffect transition="in" filter="fade">
                                      <p:cBhvr>
                                        <p:cTn id="45" dur="500"/>
                                        <p:tgtEl>
                                          <p:spTgt spid="15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7"/>
                                        </p:tgtEl>
                                        <p:attrNameLst>
                                          <p:attrName>style.visibility</p:attrName>
                                        </p:attrNameLst>
                                      </p:cBhvr>
                                      <p:to>
                                        <p:strVal val="visible"/>
                                      </p:to>
                                    </p:set>
                                    <p:animEffect transition="in" filter="fade">
                                      <p:cBhvr>
                                        <p:cTn id="48" dur="500"/>
                                        <p:tgtEl>
                                          <p:spTgt spid="15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fade">
                                      <p:cBhvr>
                                        <p:cTn id="53" dur="500"/>
                                        <p:tgtEl>
                                          <p:spTgt spid="16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73"/>
                                        </p:tgtEl>
                                        <p:attrNameLst>
                                          <p:attrName>style.visibility</p:attrName>
                                        </p:attrNameLst>
                                      </p:cBhvr>
                                      <p:to>
                                        <p:strVal val="visible"/>
                                      </p:to>
                                    </p:set>
                                    <p:animEffect transition="in" filter="fade">
                                      <p:cBhvr>
                                        <p:cTn id="58" dur="500"/>
                                        <p:tgtEl>
                                          <p:spTgt spid="17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500"/>
                                        <p:tgtEl>
                                          <p:spTgt spid="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72"/>
                                        </p:tgtEl>
                                        <p:attrNameLst>
                                          <p:attrName>style.visibility</p:attrName>
                                        </p:attrNameLst>
                                      </p:cBhvr>
                                      <p:to>
                                        <p:strVal val="visible"/>
                                      </p:to>
                                    </p:set>
                                    <p:animEffect transition="in" filter="fade">
                                      <p:cBhvr>
                                        <p:cTn id="68" dur="500"/>
                                        <p:tgtEl>
                                          <p:spTgt spid="17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animBg="1"/>
      <p:bldP spid="154" grpId="0" animBg="1"/>
      <p:bldP spid="157" grpId="0"/>
      <p:bldP spid="158" grpId="0" animBg="1"/>
      <p:bldP spid="159" grpId="0" animBg="1"/>
      <p:bldP spid="160" grpId="0" animBg="1"/>
      <p:bldP spid="165" grpId="0" animBg="1"/>
      <p:bldP spid="121" grpId="0"/>
      <p:bldP spid="167" grpId="0" animBg="1"/>
      <p:bldP spid="172" grpId="0"/>
      <p:bldP spid="173"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53" name="Google Shape;253;p28"/>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17</a:t>
            </a:fld>
            <a:endParaRPr/>
          </a:p>
        </p:txBody>
      </p:sp>
      <p:sp>
        <p:nvSpPr>
          <p:cNvPr id="251" name="Google Shape;251;p28"/>
          <p:cNvSpPr/>
          <p:nvPr/>
        </p:nvSpPr>
        <p:spPr>
          <a:xfrm>
            <a:off x="4141750" y="281249"/>
            <a:ext cx="788694" cy="805193"/>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71;p47"/>
          <p:cNvSpPr/>
          <p:nvPr/>
        </p:nvSpPr>
        <p:spPr>
          <a:xfrm>
            <a:off x="608160" y="2386732"/>
            <a:ext cx="417999" cy="404711"/>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65;p47"/>
          <p:cNvSpPr/>
          <p:nvPr/>
        </p:nvSpPr>
        <p:spPr>
          <a:xfrm>
            <a:off x="7093727" y="2607210"/>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1;p14">
            <a:extLst>
              <a:ext uri="{FF2B5EF4-FFF2-40B4-BE49-F238E27FC236}">
                <a16:creationId xmlns:a16="http://schemas.microsoft.com/office/drawing/2014/main" id="{CB99D108-68BA-CF66-2EFE-096619BA0205}"/>
              </a:ext>
            </a:extLst>
          </p:cNvPr>
          <p:cNvSpPr txBox="1">
            <a:spLocks/>
          </p:cNvSpPr>
          <p:nvPr/>
        </p:nvSpPr>
        <p:spPr>
          <a:xfrm>
            <a:off x="608160" y="551699"/>
            <a:ext cx="4656567" cy="667501"/>
          </a:xfrm>
          <a:prstGeom prst="rect">
            <a:avLst/>
          </a:prstGeom>
        </p:spPr>
        <p:txBody>
          <a:bodyPr spcFirstLastPara="1" vert="horz" wrap="square" lIns="91425" tIns="91425" rIns="91425" bIns="91425" rtlCol="0" anchor="b" anchorCtr="0">
            <a:noAutofit/>
          </a:bodyPr>
          <a:lstStyle>
            <a:lvl1pPr lvl="0" algn="l" defTabSz="685800" rtl="0" eaLnBrk="1" latinLnBrk="0" hangingPunct="1">
              <a:lnSpc>
                <a:spcPct val="80000"/>
              </a:lnSpc>
              <a:spcBef>
                <a:spcPts val="0"/>
              </a:spcBef>
              <a:spcAft>
                <a:spcPts val="0"/>
              </a:spcAft>
              <a:buSzPts val="2600"/>
              <a:buNone/>
              <a:defRPr sz="3750" kern="1200" cap="all" spc="75" baseline="0">
                <a:solidFill>
                  <a:schemeClr val="tx1">
                    <a:lumMod val="90000"/>
                    <a:lumOff val="10000"/>
                  </a:schemeClr>
                </a:solidFill>
                <a:latin typeface="+mj-lt"/>
                <a:ea typeface="+mj-ea"/>
                <a:cs typeface="+mj-cs"/>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r>
              <a:rPr lang="it-CH" sz="3500" dirty="0">
                <a:solidFill>
                  <a:schemeClr val="accent2">
                    <a:lumMod val="75000"/>
                  </a:schemeClr>
                </a:solidFill>
              </a:rPr>
              <a:t>Gli strumenti a disposizione </a:t>
            </a:r>
          </a:p>
        </p:txBody>
      </p:sp>
      <p:pic>
        <p:nvPicPr>
          <p:cNvPr id="12" name="Immagine 11">
            <a:extLst>
              <a:ext uri="{FF2B5EF4-FFF2-40B4-BE49-F238E27FC236}">
                <a16:creationId xmlns:a16="http://schemas.microsoft.com/office/drawing/2014/main" id="{9E5EE4F7-7AAB-E875-370F-9321B1A76C73}"/>
              </a:ext>
            </a:extLst>
          </p:cNvPr>
          <p:cNvPicPr>
            <a:picLocks noChangeAspect="1"/>
          </p:cNvPicPr>
          <p:nvPr/>
        </p:nvPicPr>
        <p:blipFill>
          <a:blip r:embed="rId3"/>
          <a:stretch>
            <a:fillRect/>
          </a:stretch>
        </p:blipFill>
        <p:spPr>
          <a:xfrm>
            <a:off x="443345" y="1653309"/>
            <a:ext cx="1524280" cy="2065697"/>
          </a:xfrm>
          <a:prstGeom prst="rect">
            <a:avLst/>
          </a:prstGeom>
        </p:spPr>
      </p:pic>
      <p:pic>
        <p:nvPicPr>
          <p:cNvPr id="21" name="Immagine 20">
            <a:extLst>
              <a:ext uri="{FF2B5EF4-FFF2-40B4-BE49-F238E27FC236}">
                <a16:creationId xmlns:a16="http://schemas.microsoft.com/office/drawing/2014/main" id="{07122AFC-1361-850B-D5EA-A22FE8EFFC83}"/>
              </a:ext>
            </a:extLst>
          </p:cNvPr>
          <p:cNvPicPr>
            <a:picLocks noChangeAspect="1"/>
          </p:cNvPicPr>
          <p:nvPr/>
        </p:nvPicPr>
        <p:blipFill>
          <a:blip r:embed="rId4"/>
          <a:stretch>
            <a:fillRect/>
          </a:stretch>
        </p:blipFill>
        <p:spPr>
          <a:xfrm>
            <a:off x="745543" y="3968206"/>
            <a:ext cx="851797" cy="864769"/>
          </a:xfrm>
          <a:prstGeom prst="rect">
            <a:avLst/>
          </a:prstGeom>
        </p:spPr>
      </p:pic>
      <p:pic>
        <p:nvPicPr>
          <p:cNvPr id="25" name="Immagine 24">
            <a:extLst>
              <a:ext uri="{FF2B5EF4-FFF2-40B4-BE49-F238E27FC236}">
                <a16:creationId xmlns:a16="http://schemas.microsoft.com/office/drawing/2014/main" id="{5FD7CCA7-E5F1-98F6-ECFB-46558121DC86}"/>
              </a:ext>
            </a:extLst>
          </p:cNvPr>
          <p:cNvPicPr>
            <a:picLocks noChangeAspect="1"/>
          </p:cNvPicPr>
          <p:nvPr/>
        </p:nvPicPr>
        <p:blipFill>
          <a:blip r:embed="rId5"/>
          <a:stretch>
            <a:fillRect/>
          </a:stretch>
        </p:blipFill>
        <p:spPr>
          <a:xfrm>
            <a:off x="2225761" y="2943843"/>
            <a:ext cx="1421363" cy="773259"/>
          </a:xfrm>
          <a:prstGeom prst="rect">
            <a:avLst/>
          </a:prstGeom>
        </p:spPr>
      </p:pic>
      <p:sp>
        <p:nvSpPr>
          <p:cNvPr id="27" name="CasellaDiTesto 26">
            <a:extLst>
              <a:ext uri="{FF2B5EF4-FFF2-40B4-BE49-F238E27FC236}">
                <a16:creationId xmlns:a16="http://schemas.microsoft.com/office/drawing/2014/main" id="{C13FAA45-02D4-BAD6-35A4-ECB0FABBDA12}"/>
              </a:ext>
            </a:extLst>
          </p:cNvPr>
          <p:cNvSpPr txBox="1"/>
          <p:nvPr/>
        </p:nvSpPr>
        <p:spPr>
          <a:xfrm>
            <a:off x="2435863" y="3692353"/>
            <a:ext cx="1138860" cy="300082"/>
          </a:xfrm>
          <a:prstGeom prst="rect">
            <a:avLst/>
          </a:prstGeom>
          <a:noFill/>
        </p:spPr>
        <p:txBody>
          <a:bodyPr wrap="square" rtlCol="0">
            <a:spAutoFit/>
          </a:bodyPr>
          <a:lstStyle/>
          <a:p>
            <a:pPr algn="ctr"/>
            <a:r>
              <a:rPr lang="it-CH" sz="1350" dirty="0" err="1">
                <a:latin typeface="Sniglet" panose="020B0604020202020204" charset="0"/>
              </a:rPr>
              <a:t>Millestrade</a:t>
            </a:r>
            <a:endParaRPr lang="it-CH" sz="1350" dirty="0">
              <a:latin typeface="Sniglet" panose="020B0604020202020204" charset="0"/>
            </a:endParaRPr>
          </a:p>
        </p:txBody>
      </p:sp>
      <p:pic>
        <p:nvPicPr>
          <p:cNvPr id="29" name="Immagine 28">
            <a:extLst>
              <a:ext uri="{FF2B5EF4-FFF2-40B4-BE49-F238E27FC236}">
                <a16:creationId xmlns:a16="http://schemas.microsoft.com/office/drawing/2014/main" id="{1CBC9BA4-4F2F-DDDE-F367-F7E03D225182}"/>
              </a:ext>
            </a:extLst>
          </p:cNvPr>
          <p:cNvPicPr>
            <a:picLocks noChangeAspect="1"/>
          </p:cNvPicPr>
          <p:nvPr/>
        </p:nvPicPr>
        <p:blipFill>
          <a:blip r:embed="rId6"/>
          <a:stretch>
            <a:fillRect/>
          </a:stretch>
        </p:blipFill>
        <p:spPr>
          <a:xfrm>
            <a:off x="2572908" y="4019977"/>
            <a:ext cx="864769" cy="864769"/>
          </a:xfrm>
          <a:prstGeom prst="rect">
            <a:avLst/>
          </a:prstGeom>
        </p:spPr>
      </p:pic>
      <p:pic>
        <p:nvPicPr>
          <p:cNvPr id="31" name="Immagine 30">
            <a:extLst>
              <a:ext uri="{FF2B5EF4-FFF2-40B4-BE49-F238E27FC236}">
                <a16:creationId xmlns:a16="http://schemas.microsoft.com/office/drawing/2014/main" id="{0F5D3C58-4C27-864E-56FA-2C98A9ADBC93}"/>
              </a:ext>
            </a:extLst>
          </p:cNvPr>
          <p:cNvPicPr/>
          <p:nvPr/>
        </p:nvPicPr>
        <p:blipFill rotWithShape="1">
          <a:blip r:embed="rId7"/>
          <a:srcRect l="61632" t="37909" r="10821" b="29994"/>
          <a:stretch/>
        </p:blipFill>
        <p:spPr bwMode="auto">
          <a:xfrm>
            <a:off x="2241427" y="1631416"/>
            <a:ext cx="1421363" cy="719335"/>
          </a:xfrm>
          <a:prstGeom prst="rect">
            <a:avLst/>
          </a:prstGeom>
          <a:ln>
            <a:noFill/>
          </a:ln>
          <a:extLst>
            <a:ext uri="{53640926-AAD7-44D8-BBD7-CCE9431645EC}">
              <a14:shadowObscured xmlns:a14="http://schemas.microsoft.com/office/drawing/2010/main"/>
            </a:ext>
          </a:extLst>
        </p:spPr>
      </p:pic>
      <p:sp>
        <p:nvSpPr>
          <p:cNvPr id="33" name="CasellaDiTesto 32">
            <a:extLst>
              <a:ext uri="{FF2B5EF4-FFF2-40B4-BE49-F238E27FC236}">
                <a16:creationId xmlns:a16="http://schemas.microsoft.com/office/drawing/2014/main" id="{83D6C4C3-EB21-2146-7696-13541C2A52F4}"/>
              </a:ext>
            </a:extLst>
          </p:cNvPr>
          <p:cNvSpPr txBox="1"/>
          <p:nvPr/>
        </p:nvSpPr>
        <p:spPr>
          <a:xfrm>
            <a:off x="2040742" y="2289507"/>
            <a:ext cx="1791399" cy="738664"/>
          </a:xfrm>
          <a:prstGeom prst="rect">
            <a:avLst/>
          </a:prstGeom>
          <a:noFill/>
        </p:spPr>
        <p:txBody>
          <a:bodyPr wrap="square" rtlCol="0">
            <a:spAutoFit/>
          </a:bodyPr>
          <a:lstStyle/>
          <a:p>
            <a:pPr algn="ctr"/>
            <a:r>
              <a:rPr lang="it-CH" sz="1350" dirty="0">
                <a:latin typeface="Sniglet" panose="020B0604020202020204" charset="0"/>
              </a:rPr>
              <a:t>Scuole professionali (date disponibili da fine 2026)</a:t>
            </a:r>
          </a:p>
        </p:txBody>
      </p:sp>
      <p:pic>
        <p:nvPicPr>
          <p:cNvPr id="35" name="Immagine 34">
            <a:extLst>
              <a:ext uri="{FF2B5EF4-FFF2-40B4-BE49-F238E27FC236}">
                <a16:creationId xmlns:a16="http://schemas.microsoft.com/office/drawing/2014/main" id="{A231A661-AEC4-017C-9E0D-985F9A7040A3}"/>
              </a:ext>
            </a:extLst>
          </p:cNvPr>
          <p:cNvPicPr/>
          <p:nvPr/>
        </p:nvPicPr>
        <p:blipFill rotWithShape="1">
          <a:blip r:embed="rId8"/>
          <a:srcRect b="12540"/>
          <a:stretch/>
        </p:blipFill>
        <p:spPr>
          <a:xfrm>
            <a:off x="3974523" y="1489650"/>
            <a:ext cx="2025692" cy="2213359"/>
          </a:xfrm>
          <a:prstGeom prst="rect">
            <a:avLst/>
          </a:prstGeom>
        </p:spPr>
      </p:pic>
      <p:sp>
        <p:nvSpPr>
          <p:cNvPr id="37" name="CasellaDiTesto 36">
            <a:extLst>
              <a:ext uri="{FF2B5EF4-FFF2-40B4-BE49-F238E27FC236}">
                <a16:creationId xmlns:a16="http://schemas.microsoft.com/office/drawing/2014/main" id="{3BC65FC6-6758-E0CC-2C7E-B243677C6CAB}"/>
              </a:ext>
            </a:extLst>
          </p:cNvPr>
          <p:cNvSpPr txBox="1"/>
          <p:nvPr/>
        </p:nvSpPr>
        <p:spPr>
          <a:xfrm>
            <a:off x="4280250" y="3717102"/>
            <a:ext cx="1257300" cy="300082"/>
          </a:xfrm>
          <a:prstGeom prst="rect">
            <a:avLst/>
          </a:prstGeom>
          <a:noFill/>
        </p:spPr>
        <p:txBody>
          <a:bodyPr wrap="square" rtlCol="0">
            <a:spAutoFit/>
          </a:bodyPr>
          <a:lstStyle/>
          <a:p>
            <a:pPr algn="ctr"/>
            <a:r>
              <a:rPr lang="it-CH" sz="1350" dirty="0">
                <a:latin typeface="Sniglet" panose="020B0604020202020204" charset="0"/>
              </a:rPr>
              <a:t>Bacheca</a:t>
            </a:r>
          </a:p>
        </p:txBody>
      </p:sp>
      <p:pic>
        <p:nvPicPr>
          <p:cNvPr id="39" name="Immagine 38">
            <a:extLst>
              <a:ext uri="{FF2B5EF4-FFF2-40B4-BE49-F238E27FC236}">
                <a16:creationId xmlns:a16="http://schemas.microsoft.com/office/drawing/2014/main" id="{5BEFEFBD-6517-47DA-AA6F-BF1F5C3A2008}"/>
              </a:ext>
            </a:extLst>
          </p:cNvPr>
          <p:cNvPicPr>
            <a:picLocks noChangeAspect="1"/>
          </p:cNvPicPr>
          <p:nvPr/>
        </p:nvPicPr>
        <p:blipFill>
          <a:blip r:embed="rId9"/>
          <a:stretch>
            <a:fillRect/>
          </a:stretch>
        </p:blipFill>
        <p:spPr>
          <a:xfrm>
            <a:off x="4481766" y="3992435"/>
            <a:ext cx="854267" cy="854267"/>
          </a:xfrm>
          <a:prstGeom prst="rect">
            <a:avLst/>
          </a:prstGeom>
        </p:spPr>
      </p:pic>
      <p:pic>
        <p:nvPicPr>
          <p:cNvPr id="43" name="Immagine 42">
            <a:extLst>
              <a:ext uri="{FF2B5EF4-FFF2-40B4-BE49-F238E27FC236}">
                <a16:creationId xmlns:a16="http://schemas.microsoft.com/office/drawing/2014/main" id="{DF8875A6-D609-5BAA-37D8-BFEFD38445FF}"/>
              </a:ext>
            </a:extLst>
          </p:cNvPr>
          <p:cNvPicPr>
            <a:picLocks noChangeAspect="1"/>
          </p:cNvPicPr>
          <p:nvPr/>
        </p:nvPicPr>
        <p:blipFill>
          <a:blip r:embed="rId10"/>
          <a:stretch>
            <a:fillRect/>
          </a:stretch>
        </p:blipFill>
        <p:spPr>
          <a:xfrm>
            <a:off x="6239115" y="2205737"/>
            <a:ext cx="2645526" cy="2640965"/>
          </a:xfrm>
          <a:prstGeom prst="rect">
            <a:avLst/>
          </a:prstGeom>
        </p:spPr>
      </p:pic>
      <p:sp>
        <p:nvSpPr>
          <p:cNvPr id="2" name="CasellaDiTesto 1">
            <a:extLst>
              <a:ext uri="{FF2B5EF4-FFF2-40B4-BE49-F238E27FC236}">
                <a16:creationId xmlns:a16="http://schemas.microsoft.com/office/drawing/2014/main" id="{DD8696B5-8CF1-EBFA-B638-CF720D9B08D3}"/>
              </a:ext>
            </a:extLst>
          </p:cNvPr>
          <p:cNvSpPr txBox="1"/>
          <p:nvPr/>
        </p:nvSpPr>
        <p:spPr>
          <a:xfrm>
            <a:off x="6538287" y="1597678"/>
            <a:ext cx="1934594" cy="507831"/>
          </a:xfrm>
          <a:prstGeom prst="rect">
            <a:avLst/>
          </a:prstGeom>
          <a:noFill/>
        </p:spPr>
        <p:txBody>
          <a:bodyPr wrap="square" rtlCol="0">
            <a:spAutoFit/>
          </a:bodyPr>
          <a:lstStyle/>
          <a:p>
            <a:pPr algn="ctr"/>
            <a:r>
              <a:rPr lang="it-CH" sz="1350" b="1" dirty="0">
                <a:latin typeface="Sniglet" panose="020B0604020202020204" charset="0"/>
              </a:rPr>
              <a:t>Orientamento.ch </a:t>
            </a:r>
            <a:r>
              <a:rPr lang="it-CH" sz="1350" dirty="0">
                <a:latin typeface="Sniglet" panose="020B0604020202020204" charset="0"/>
              </a:rPr>
              <a:t>(aggiornamento sito)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par>
                                <p:cTn id="46" presetID="10"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37"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CH" sz="3500" dirty="0">
                <a:solidFill>
                  <a:schemeClr val="accent2">
                    <a:lumMod val="75000"/>
                  </a:schemeClr>
                </a:solidFill>
              </a:rPr>
              <a:t>Qualche consiglio utile</a:t>
            </a:r>
          </a:p>
        </p:txBody>
      </p:sp>
      <p:sp>
        <p:nvSpPr>
          <p:cNvPr id="4" name="Segnaposto numero diapositiva 3"/>
          <p:cNvSpPr>
            <a:spLocks noGrp="1"/>
          </p:cNvSpPr>
          <p:nvPr>
            <p:ph type="sldNum" sz="quarter" idx="10"/>
          </p:nvPr>
        </p:nvSpPr>
        <p:spPr/>
        <p:txBody>
          <a:bodyPr/>
          <a:lstStyle/>
          <a:p>
            <a:r>
              <a:rPr lang="it-IT" altLang="it-CH"/>
              <a:t>pag. </a:t>
            </a:r>
            <a:fld id="{67E7CC8C-9110-44F5-B1C4-1821A26568FD}" type="slidenum">
              <a:rPr lang="it-IT" altLang="it-CH" smtClean="0"/>
              <a:pPr/>
              <a:t>18</a:t>
            </a:fld>
            <a:endParaRPr lang="it-IT" altLang="it-CH"/>
          </a:p>
        </p:txBody>
      </p:sp>
      <p:sp>
        <p:nvSpPr>
          <p:cNvPr id="5" name="Rettangolo 4"/>
          <p:cNvSpPr/>
          <p:nvPr/>
        </p:nvSpPr>
        <p:spPr>
          <a:xfrm>
            <a:off x="1085850" y="1434036"/>
            <a:ext cx="6318702" cy="1996187"/>
          </a:xfrm>
          <a:prstGeom prst="rect">
            <a:avLst/>
          </a:prstGeom>
        </p:spPr>
        <p:txBody>
          <a:bodyPr wrap="square">
            <a:spAutoFit/>
          </a:bodyPr>
          <a:lstStyle/>
          <a:p>
            <a:pPr marL="338138" indent="-338138">
              <a:lnSpc>
                <a:spcPct val="200000"/>
              </a:lnSpc>
              <a:buFont typeface="Arial" panose="020B0604020202020204" pitchFamily="34" charset="0"/>
              <a:buChar char="•"/>
            </a:pPr>
            <a:r>
              <a:rPr lang="it-CH" sz="1600" dirty="0">
                <a:latin typeface="Sniglet" panose="020B0604020202020204" charset="0"/>
              </a:rPr>
              <a:t>Anticipare i tempi (vedi timeline)</a:t>
            </a:r>
          </a:p>
          <a:p>
            <a:pPr marL="338138" indent="-338138">
              <a:lnSpc>
                <a:spcPct val="200000"/>
              </a:lnSpc>
              <a:buFont typeface="Arial" panose="020B0604020202020204" pitchFamily="34" charset="0"/>
              <a:buChar char="•"/>
            </a:pPr>
            <a:r>
              <a:rPr lang="it-CH" sz="1600" dirty="0">
                <a:latin typeface="Sniglet" panose="020B0604020202020204" charset="0"/>
              </a:rPr>
              <a:t>Sfruttare gli strumenti a disposizione</a:t>
            </a:r>
          </a:p>
          <a:p>
            <a:pPr marL="338138" indent="-338138">
              <a:lnSpc>
                <a:spcPct val="200000"/>
              </a:lnSpc>
              <a:buFont typeface="Arial" panose="020B0604020202020204" pitchFamily="34" charset="0"/>
              <a:buChar char="•"/>
            </a:pPr>
            <a:r>
              <a:rPr lang="it-CH" sz="1600" dirty="0">
                <a:latin typeface="Sniglet" panose="020B0604020202020204" charset="0"/>
              </a:rPr>
              <a:t>Prevedere delle alternative </a:t>
            </a:r>
          </a:p>
          <a:p>
            <a:pPr marL="338138" indent="-338138">
              <a:lnSpc>
                <a:spcPct val="200000"/>
              </a:lnSpc>
              <a:buFont typeface="Arial" panose="020B0604020202020204" pitchFamily="34" charset="0"/>
              <a:buChar char="•"/>
            </a:pPr>
            <a:r>
              <a:rPr lang="it-CH" sz="1600" dirty="0">
                <a:latin typeface="Sniglet" panose="020B0604020202020204" charset="0"/>
              </a:rPr>
              <a:t>Prendere un appuntamento il prima possibile</a:t>
            </a:r>
          </a:p>
        </p:txBody>
      </p:sp>
    </p:spTree>
    <p:extLst>
      <p:ext uri="{BB962C8B-B14F-4D97-AF65-F5344CB8AC3E}">
        <p14:creationId xmlns:p14="http://schemas.microsoft.com/office/powerpoint/2010/main" val="2923968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37"/>
          <p:cNvSpPr txBox="1">
            <a:spLocks noGrp="1"/>
          </p:cNvSpPr>
          <p:nvPr>
            <p:ph type="title"/>
          </p:nvPr>
        </p:nvSpPr>
        <p:spPr>
          <a:xfrm>
            <a:off x="103248" y="-18098"/>
            <a:ext cx="9156000" cy="8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2">
                    <a:lumMod val="75000"/>
                  </a:schemeClr>
                </a:solidFill>
              </a:rPr>
              <a:t>Timeline</a:t>
            </a:r>
            <a:endParaRPr dirty="0">
              <a:solidFill>
                <a:schemeClr val="accent2">
                  <a:lumMod val="75000"/>
                </a:schemeClr>
              </a:solidFill>
            </a:endParaRPr>
          </a:p>
        </p:txBody>
      </p:sp>
      <p:sp>
        <p:nvSpPr>
          <p:cNvPr id="350" name="Google Shape;350;p3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19</a:t>
            </a:fld>
            <a:endParaRPr/>
          </a:p>
        </p:txBody>
      </p:sp>
      <p:sp>
        <p:nvSpPr>
          <p:cNvPr id="351" name="Google Shape;351;p37"/>
          <p:cNvSpPr/>
          <p:nvPr/>
        </p:nvSpPr>
        <p:spPr>
          <a:xfrm>
            <a:off x="7898125" y="2219669"/>
            <a:ext cx="822900" cy="393600"/>
          </a:xfrm>
          <a:prstGeom prst="homePlate">
            <a:avLst>
              <a:gd name="adj" fmla="val 32030"/>
            </a:avLst>
          </a:prstGeom>
          <a:solidFill>
            <a:schemeClr val="accent4"/>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SETT</a:t>
            </a:r>
            <a:endParaRPr sz="1000" dirty="0">
              <a:solidFill>
                <a:schemeClr val="lt1"/>
              </a:solidFill>
              <a:latin typeface="Sniglet"/>
              <a:ea typeface="Sniglet"/>
              <a:cs typeface="Sniglet"/>
              <a:sym typeface="Sniglet"/>
            </a:endParaRPr>
          </a:p>
        </p:txBody>
      </p:sp>
      <p:sp>
        <p:nvSpPr>
          <p:cNvPr id="352" name="Google Shape;352;p37"/>
          <p:cNvSpPr/>
          <p:nvPr/>
        </p:nvSpPr>
        <p:spPr>
          <a:xfrm>
            <a:off x="7238041" y="2219669"/>
            <a:ext cx="822900" cy="393600"/>
          </a:xfrm>
          <a:prstGeom prst="homePlate">
            <a:avLst>
              <a:gd name="adj" fmla="val 32030"/>
            </a:avLst>
          </a:prstGeom>
          <a:solidFill>
            <a:schemeClr val="accent4"/>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AGO</a:t>
            </a:r>
            <a:endParaRPr sz="1000" dirty="0">
              <a:solidFill>
                <a:schemeClr val="lt1"/>
              </a:solidFill>
              <a:latin typeface="Sniglet"/>
              <a:ea typeface="Sniglet"/>
              <a:cs typeface="Sniglet"/>
              <a:sym typeface="Sniglet"/>
            </a:endParaRPr>
          </a:p>
        </p:txBody>
      </p:sp>
      <p:sp>
        <p:nvSpPr>
          <p:cNvPr id="353" name="Google Shape;353;p37"/>
          <p:cNvSpPr/>
          <p:nvPr/>
        </p:nvSpPr>
        <p:spPr>
          <a:xfrm>
            <a:off x="6577957" y="2219669"/>
            <a:ext cx="822900" cy="393600"/>
          </a:xfrm>
          <a:prstGeom prst="homePlate">
            <a:avLst>
              <a:gd name="adj" fmla="val 32030"/>
            </a:avLst>
          </a:prstGeom>
          <a:solidFill>
            <a:schemeClr val="accent4"/>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LUG</a:t>
            </a:r>
            <a:endParaRPr sz="1000" dirty="0">
              <a:solidFill>
                <a:schemeClr val="lt1"/>
              </a:solidFill>
              <a:latin typeface="Sniglet"/>
              <a:ea typeface="Sniglet"/>
              <a:cs typeface="Sniglet"/>
              <a:sym typeface="Sniglet"/>
            </a:endParaRPr>
          </a:p>
        </p:txBody>
      </p:sp>
      <p:sp>
        <p:nvSpPr>
          <p:cNvPr id="354" name="Google Shape;354;p37"/>
          <p:cNvSpPr/>
          <p:nvPr/>
        </p:nvSpPr>
        <p:spPr>
          <a:xfrm>
            <a:off x="5917873" y="2219669"/>
            <a:ext cx="822900" cy="393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GIU</a:t>
            </a:r>
            <a:endParaRPr sz="1000" dirty="0">
              <a:solidFill>
                <a:schemeClr val="lt1"/>
              </a:solidFill>
              <a:latin typeface="Sniglet"/>
              <a:ea typeface="Sniglet"/>
              <a:cs typeface="Sniglet"/>
              <a:sym typeface="Sniglet"/>
            </a:endParaRPr>
          </a:p>
        </p:txBody>
      </p:sp>
      <p:sp>
        <p:nvSpPr>
          <p:cNvPr id="355" name="Google Shape;355;p37"/>
          <p:cNvSpPr/>
          <p:nvPr/>
        </p:nvSpPr>
        <p:spPr>
          <a:xfrm>
            <a:off x="5257789" y="2219669"/>
            <a:ext cx="822900" cy="393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MAG</a:t>
            </a:r>
            <a:endParaRPr sz="1000" dirty="0">
              <a:solidFill>
                <a:schemeClr val="lt1"/>
              </a:solidFill>
              <a:latin typeface="Sniglet"/>
              <a:ea typeface="Sniglet"/>
              <a:cs typeface="Sniglet"/>
              <a:sym typeface="Sniglet"/>
            </a:endParaRPr>
          </a:p>
        </p:txBody>
      </p:sp>
      <p:sp>
        <p:nvSpPr>
          <p:cNvPr id="356" name="Google Shape;356;p37"/>
          <p:cNvSpPr/>
          <p:nvPr/>
        </p:nvSpPr>
        <p:spPr>
          <a:xfrm>
            <a:off x="4597705" y="2219669"/>
            <a:ext cx="822900" cy="393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APR</a:t>
            </a:r>
            <a:endParaRPr sz="1000" dirty="0">
              <a:solidFill>
                <a:schemeClr val="lt1"/>
              </a:solidFill>
              <a:latin typeface="Sniglet"/>
              <a:ea typeface="Sniglet"/>
              <a:cs typeface="Sniglet"/>
              <a:sym typeface="Sniglet"/>
            </a:endParaRPr>
          </a:p>
        </p:txBody>
      </p:sp>
      <p:sp>
        <p:nvSpPr>
          <p:cNvPr id="357" name="Google Shape;357;p37"/>
          <p:cNvSpPr/>
          <p:nvPr/>
        </p:nvSpPr>
        <p:spPr>
          <a:xfrm>
            <a:off x="3937621" y="2219669"/>
            <a:ext cx="822900" cy="3936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MAR</a:t>
            </a:r>
            <a:endParaRPr sz="1000" dirty="0">
              <a:solidFill>
                <a:schemeClr val="lt1"/>
              </a:solidFill>
              <a:latin typeface="Sniglet"/>
              <a:ea typeface="Sniglet"/>
              <a:cs typeface="Sniglet"/>
              <a:sym typeface="Sniglet"/>
            </a:endParaRPr>
          </a:p>
        </p:txBody>
      </p:sp>
      <p:sp>
        <p:nvSpPr>
          <p:cNvPr id="358" name="Google Shape;358;p37"/>
          <p:cNvSpPr/>
          <p:nvPr/>
        </p:nvSpPr>
        <p:spPr>
          <a:xfrm>
            <a:off x="3277536" y="2219669"/>
            <a:ext cx="822900" cy="3936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FEB</a:t>
            </a:r>
            <a:endParaRPr sz="1000" dirty="0">
              <a:solidFill>
                <a:schemeClr val="lt1"/>
              </a:solidFill>
              <a:latin typeface="Sniglet"/>
              <a:ea typeface="Sniglet"/>
              <a:cs typeface="Sniglet"/>
              <a:sym typeface="Sniglet"/>
            </a:endParaRPr>
          </a:p>
        </p:txBody>
      </p:sp>
      <p:sp>
        <p:nvSpPr>
          <p:cNvPr id="359" name="Google Shape;359;p37"/>
          <p:cNvSpPr/>
          <p:nvPr/>
        </p:nvSpPr>
        <p:spPr>
          <a:xfrm>
            <a:off x="2617452" y="2219669"/>
            <a:ext cx="822900" cy="3936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GEN</a:t>
            </a:r>
            <a:endParaRPr sz="1000" dirty="0">
              <a:solidFill>
                <a:schemeClr val="lt1"/>
              </a:solidFill>
              <a:latin typeface="Sniglet"/>
              <a:ea typeface="Sniglet"/>
              <a:cs typeface="Sniglet"/>
              <a:sym typeface="Sniglet"/>
            </a:endParaRPr>
          </a:p>
        </p:txBody>
      </p:sp>
      <p:sp>
        <p:nvSpPr>
          <p:cNvPr id="360" name="Google Shape;360;p37"/>
          <p:cNvSpPr/>
          <p:nvPr/>
        </p:nvSpPr>
        <p:spPr>
          <a:xfrm>
            <a:off x="1957368" y="2219669"/>
            <a:ext cx="822900" cy="393600"/>
          </a:xfrm>
          <a:prstGeom prst="homePlate">
            <a:avLst>
              <a:gd name="adj" fmla="val 32030"/>
            </a:avLst>
          </a:prstGeom>
          <a:solidFill>
            <a:schemeClr val="accent1"/>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it-CH" sz="1000" dirty="0">
                <a:solidFill>
                  <a:schemeClr val="lt1"/>
                </a:solidFill>
                <a:latin typeface="Sniglet"/>
                <a:ea typeface="Sniglet"/>
                <a:cs typeface="Sniglet"/>
                <a:sym typeface="Sniglet"/>
              </a:rPr>
              <a:t>DIC</a:t>
            </a:r>
            <a:endParaRPr sz="1000" dirty="0">
              <a:solidFill>
                <a:schemeClr val="lt1"/>
              </a:solidFill>
              <a:latin typeface="Sniglet"/>
              <a:ea typeface="Sniglet"/>
              <a:cs typeface="Sniglet"/>
              <a:sym typeface="Sniglet"/>
            </a:endParaRPr>
          </a:p>
        </p:txBody>
      </p:sp>
      <p:sp>
        <p:nvSpPr>
          <p:cNvPr id="361" name="Google Shape;361;p37"/>
          <p:cNvSpPr/>
          <p:nvPr/>
        </p:nvSpPr>
        <p:spPr>
          <a:xfrm>
            <a:off x="1297284" y="2219669"/>
            <a:ext cx="822900" cy="393600"/>
          </a:xfrm>
          <a:prstGeom prst="homePlate">
            <a:avLst>
              <a:gd name="adj" fmla="val 32030"/>
            </a:avLst>
          </a:prstGeom>
          <a:solidFill>
            <a:schemeClr val="accent1"/>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NOV</a:t>
            </a:r>
            <a:endParaRPr sz="1000" dirty="0">
              <a:solidFill>
                <a:schemeClr val="lt1"/>
              </a:solidFill>
              <a:latin typeface="Sniglet"/>
              <a:ea typeface="Sniglet"/>
              <a:cs typeface="Sniglet"/>
              <a:sym typeface="Sniglet"/>
            </a:endParaRPr>
          </a:p>
        </p:txBody>
      </p:sp>
      <p:sp>
        <p:nvSpPr>
          <p:cNvPr id="362" name="Google Shape;362;p37"/>
          <p:cNvSpPr/>
          <p:nvPr/>
        </p:nvSpPr>
        <p:spPr>
          <a:xfrm>
            <a:off x="637200" y="2219669"/>
            <a:ext cx="822900" cy="393600"/>
          </a:xfrm>
          <a:prstGeom prst="homePlate">
            <a:avLst>
              <a:gd name="adj" fmla="val 32030"/>
            </a:avLst>
          </a:prstGeom>
          <a:solidFill>
            <a:schemeClr val="accent1"/>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niglet"/>
                <a:ea typeface="Sniglet"/>
                <a:cs typeface="Sniglet"/>
                <a:sym typeface="Sniglet"/>
              </a:rPr>
              <a:t>OTT</a:t>
            </a:r>
            <a:endParaRPr sz="1000" dirty="0">
              <a:solidFill>
                <a:schemeClr val="lt1"/>
              </a:solidFill>
              <a:latin typeface="Sniglet"/>
              <a:ea typeface="Sniglet"/>
              <a:cs typeface="Sniglet"/>
              <a:sym typeface="Sniglet"/>
            </a:endParaRPr>
          </a:p>
        </p:txBody>
      </p:sp>
      <p:sp>
        <p:nvSpPr>
          <p:cNvPr id="363" name="Google Shape;363;p37"/>
          <p:cNvSpPr/>
          <p:nvPr/>
        </p:nvSpPr>
        <p:spPr>
          <a:xfrm>
            <a:off x="119620" y="2219669"/>
            <a:ext cx="637200" cy="393600"/>
          </a:xfrm>
          <a:prstGeom prst="homePlate">
            <a:avLst>
              <a:gd name="adj" fmla="val 32030"/>
            </a:avLst>
          </a:prstGeom>
          <a:solidFill>
            <a:schemeClr val="lt2"/>
          </a:solidFill>
          <a:ln>
            <a:noFill/>
          </a:ln>
          <a:effectLst>
            <a:outerShdw blurRad="28575" dist="9525" algn="bl" rotWithShape="0">
              <a:srgbClr val="000000">
                <a:alpha val="2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000">
              <a:solidFill>
                <a:schemeClr val="dk1"/>
              </a:solidFill>
            </a:endParaRPr>
          </a:p>
        </p:txBody>
      </p:sp>
      <p:cxnSp>
        <p:nvCxnSpPr>
          <p:cNvPr id="364" name="Google Shape;364;p37"/>
          <p:cNvCxnSpPr/>
          <p:nvPr/>
        </p:nvCxnSpPr>
        <p:spPr>
          <a:xfrm rot="10800000">
            <a:off x="931840" y="1745650"/>
            <a:ext cx="0" cy="498600"/>
          </a:xfrm>
          <a:prstGeom prst="straightConnector1">
            <a:avLst/>
          </a:prstGeom>
          <a:noFill/>
          <a:ln w="9525" cap="flat" cmpd="sng">
            <a:solidFill>
              <a:schemeClr val="lt2"/>
            </a:solidFill>
            <a:prstDash val="solid"/>
            <a:round/>
            <a:headEnd type="oval" w="med" len="med"/>
            <a:tailEnd type="oval" w="med" len="med"/>
          </a:ln>
        </p:spPr>
      </p:cxnSp>
      <p:sp>
        <p:nvSpPr>
          <p:cNvPr id="365" name="Google Shape;365;p37"/>
          <p:cNvSpPr txBox="1"/>
          <p:nvPr/>
        </p:nvSpPr>
        <p:spPr>
          <a:xfrm>
            <a:off x="890817" y="1190919"/>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000" dirty="0">
                <a:solidFill>
                  <a:schemeClr val="dk2"/>
                </a:solidFill>
                <a:latin typeface="Sniglet"/>
                <a:ea typeface="Sniglet"/>
                <a:cs typeface="Sniglet"/>
                <a:sym typeface="Sniglet"/>
              </a:rPr>
              <a:t>Posti tirocinio</a:t>
            </a:r>
            <a:endParaRPr sz="2000" dirty="0">
              <a:solidFill>
                <a:schemeClr val="dk2"/>
              </a:solidFill>
              <a:latin typeface="Sniglet"/>
              <a:ea typeface="Sniglet"/>
              <a:cs typeface="Sniglet"/>
              <a:sym typeface="Sniglet"/>
            </a:endParaRPr>
          </a:p>
        </p:txBody>
      </p:sp>
      <p:cxnSp>
        <p:nvCxnSpPr>
          <p:cNvPr id="366" name="Google Shape;366;p37"/>
          <p:cNvCxnSpPr/>
          <p:nvPr/>
        </p:nvCxnSpPr>
        <p:spPr>
          <a:xfrm rot="10800000">
            <a:off x="2253075" y="1745650"/>
            <a:ext cx="0" cy="498600"/>
          </a:xfrm>
          <a:prstGeom prst="straightConnector1">
            <a:avLst/>
          </a:prstGeom>
          <a:noFill/>
          <a:ln w="9525" cap="flat" cmpd="sng">
            <a:solidFill>
              <a:schemeClr val="lt2"/>
            </a:solidFill>
            <a:prstDash val="solid"/>
            <a:round/>
            <a:headEnd type="oval" w="med" len="med"/>
            <a:tailEnd type="oval" w="med" len="med"/>
          </a:ln>
        </p:spPr>
      </p:cxnSp>
      <p:sp>
        <p:nvSpPr>
          <p:cNvPr id="367" name="Google Shape;367;p37"/>
          <p:cNvSpPr txBox="1"/>
          <p:nvPr/>
        </p:nvSpPr>
        <p:spPr>
          <a:xfrm>
            <a:off x="2213559" y="1190919"/>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000" dirty="0">
                <a:solidFill>
                  <a:schemeClr val="dk2"/>
                </a:solidFill>
                <a:latin typeface="Sniglet"/>
                <a:ea typeface="Sniglet"/>
                <a:cs typeface="Sniglet"/>
                <a:sym typeface="Sniglet"/>
              </a:rPr>
              <a:t>Esami attitudinali</a:t>
            </a:r>
            <a:endParaRPr sz="2000" dirty="0">
              <a:solidFill>
                <a:schemeClr val="dk2"/>
              </a:solidFill>
              <a:latin typeface="Sniglet"/>
              <a:ea typeface="Sniglet"/>
              <a:cs typeface="Sniglet"/>
              <a:sym typeface="Sniglet"/>
            </a:endParaRPr>
          </a:p>
        </p:txBody>
      </p:sp>
      <p:cxnSp>
        <p:nvCxnSpPr>
          <p:cNvPr id="368" name="Google Shape;368;p37"/>
          <p:cNvCxnSpPr/>
          <p:nvPr/>
        </p:nvCxnSpPr>
        <p:spPr>
          <a:xfrm rot="10800000">
            <a:off x="3574310" y="1745650"/>
            <a:ext cx="0" cy="498600"/>
          </a:xfrm>
          <a:prstGeom prst="straightConnector1">
            <a:avLst/>
          </a:prstGeom>
          <a:noFill/>
          <a:ln w="9525" cap="flat" cmpd="sng">
            <a:solidFill>
              <a:schemeClr val="lt2"/>
            </a:solidFill>
            <a:prstDash val="solid"/>
            <a:round/>
            <a:headEnd type="oval" w="med" len="med"/>
            <a:tailEnd type="oval" w="med" len="med"/>
          </a:ln>
        </p:spPr>
      </p:cxnSp>
      <p:sp>
        <p:nvSpPr>
          <p:cNvPr id="369" name="Google Shape;369;p37"/>
          <p:cNvSpPr txBox="1"/>
          <p:nvPr/>
        </p:nvSpPr>
        <p:spPr>
          <a:xfrm>
            <a:off x="3536301" y="1190919"/>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000" dirty="0">
                <a:solidFill>
                  <a:schemeClr val="dk2"/>
                </a:solidFill>
                <a:latin typeface="Sniglet"/>
                <a:ea typeface="Sniglet"/>
                <a:cs typeface="Sniglet"/>
                <a:sym typeface="Sniglet"/>
              </a:rPr>
              <a:t>Porte aperte</a:t>
            </a:r>
            <a:endParaRPr sz="2000" dirty="0">
              <a:solidFill>
                <a:schemeClr val="dk2"/>
              </a:solidFill>
              <a:latin typeface="Sniglet"/>
              <a:ea typeface="Sniglet"/>
              <a:cs typeface="Sniglet"/>
              <a:sym typeface="Sniglet"/>
            </a:endParaRPr>
          </a:p>
        </p:txBody>
      </p:sp>
      <p:cxnSp>
        <p:nvCxnSpPr>
          <p:cNvPr id="372" name="Google Shape;372;p37"/>
          <p:cNvCxnSpPr/>
          <p:nvPr/>
        </p:nvCxnSpPr>
        <p:spPr>
          <a:xfrm rot="10800000">
            <a:off x="6216780" y="1745650"/>
            <a:ext cx="0" cy="498600"/>
          </a:xfrm>
          <a:prstGeom prst="straightConnector1">
            <a:avLst/>
          </a:prstGeom>
          <a:noFill/>
          <a:ln w="9525" cap="flat" cmpd="sng">
            <a:solidFill>
              <a:schemeClr val="lt2"/>
            </a:solidFill>
            <a:prstDash val="solid"/>
            <a:round/>
            <a:headEnd type="oval" w="med" len="med"/>
            <a:tailEnd type="oval" w="med" len="med"/>
          </a:ln>
        </p:spPr>
      </p:cxnSp>
      <p:sp>
        <p:nvSpPr>
          <p:cNvPr id="373" name="Google Shape;373;p37"/>
          <p:cNvSpPr txBox="1"/>
          <p:nvPr/>
        </p:nvSpPr>
        <p:spPr>
          <a:xfrm>
            <a:off x="6181785" y="1190919"/>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2000" dirty="0">
                <a:solidFill>
                  <a:schemeClr val="dk2"/>
                </a:solidFill>
                <a:latin typeface="Sniglet"/>
                <a:ea typeface="Sniglet"/>
                <a:cs typeface="Sniglet"/>
                <a:sym typeface="Sniglet"/>
              </a:rPr>
              <a:t>Iscrizioni Liceo / SCC</a:t>
            </a:r>
            <a:endParaRPr sz="2000" dirty="0">
              <a:solidFill>
                <a:schemeClr val="dk2"/>
              </a:solidFill>
              <a:latin typeface="Sniglet"/>
              <a:ea typeface="Sniglet"/>
              <a:cs typeface="Sniglet"/>
              <a:sym typeface="Sniglet"/>
            </a:endParaRPr>
          </a:p>
        </p:txBody>
      </p:sp>
      <p:cxnSp>
        <p:nvCxnSpPr>
          <p:cNvPr id="376" name="Google Shape;376;p37"/>
          <p:cNvCxnSpPr/>
          <p:nvPr/>
        </p:nvCxnSpPr>
        <p:spPr>
          <a:xfrm rot="10800000">
            <a:off x="1602604" y="2588688"/>
            <a:ext cx="0" cy="498600"/>
          </a:xfrm>
          <a:prstGeom prst="straightConnector1">
            <a:avLst/>
          </a:prstGeom>
          <a:noFill/>
          <a:ln w="9525" cap="flat" cmpd="sng">
            <a:solidFill>
              <a:schemeClr val="lt2"/>
            </a:solidFill>
            <a:prstDash val="solid"/>
            <a:round/>
            <a:headEnd type="oval" w="med" len="med"/>
            <a:tailEnd type="oval" w="med" len="med"/>
          </a:ln>
        </p:spPr>
      </p:cxnSp>
      <p:sp>
        <p:nvSpPr>
          <p:cNvPr id="377" name="Google Shape;377;p37"/>
          <p:cNvSpPr txBox="1"/>
          <p:nvPr/>
        </p:nvSpPr>
        <p:spPr>
          <a:xfrm>
            <a:off x="1532464" y="3111869"/>
            <a:ext cx="1745071"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 sz="2000" dirty="0">
                <a:solidFill>
                  <a:schemeClr val="dk2"/>
                </a:solidFill>
                <a:latin typeface="Sniglet"/>
                <a:ea typeface="Sniglet"/>
                <a:cs typeface="Sniglet"/>
                <a:sym typeface="Sniglet"/>
              </a:rPr>
              <a:t>Iscrizione corso disegno CSIA</a:t>
            </a:r>
            <a:endParaRPr sz="2000" dirty="0">
              <a:solidFill>
                <a:schemeClr val="dk2"/>
              </a:solidFill>
              <a:latin typeface="Sniglet"/>
              <a:ea typeface="Sniglet"/>
              <a:cs typeface="Sniglet"/>
              <a:sym typeface="Sniglet"/>
            </a:endParaRPr>
          </a:p>
        </p:txBody>
      </p:sp>
      <p:cxnSp>
        <p:nvCxnSpPr>
          <p:cNvPr id="380" name="Google Shape;380;p37"/>
          <p:cNvCxnSpPr/>
          <p:nvPr/>
        </p:nvCxnSpPr>
        <p:spPr>
          <a:xfrm rot="10800000">
            <a:off x="3707783" y="2588688"/>
            <a:ext cx="0" cy="498600"/>
          </a:xfrm>
          <a:prstGeom prst="straightConnector1">
            <a:avLst/>
          </a:prstGeom>
          <a:noFill/>
          <a:ln w="9525" cap="flat" cmpd="sng">
            <a:solidFill>
              <a:schemeClr val="lt2"/>
            </a:solidFill>
            <a:prstDash val="solid"/>
            <a:round/>
            <a:headEnd type="oval" w="med" len="med"/>
            <a:tailEnd type="oval" w="med" len="med"/>
          </a:ln>
        </p:spPr>
      </p:cxnSp>
      <p:sp>
        <p:nvSpPr>
          <p:cNvPr id="381" name="Google Shape;381;p37"/>
          <p:cNvSpPr txBox="1"/>
          <p:nvPr/>
        </p:nvSpPr>
        <p:spPr>
          <a:xfrm>
            <a:off x="3707783" y="3111869"/>
            <a:ext cx="3530258"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 sz="2000" dirty="0">
                <a:solidFill>
                  <a:schemeClr val="dk2"/>
                </a:solidFill>
                <a:latin typeface="Sniglet"/>
                <a:ea typeface="Sniglet"/>
                <a:cs typeface="Sniglet"/>
                <a:sym typeface="Sniglet"/>
              </a:rPr>
              <a:t>Preiscrizioni scuole professionali a tempo pieno</a:t>
            </a:r>
            <a:endParaRPr sz="2000" dirty="0">
              <a:solidFill>
                <a:schemeClr val="dk2"/>
              </a:solidFill>
              <a:latin typeface="Sniglet"/>
              <a:ea typeface="Sniglet"/>
              <a:cs typeface="Sniglet"/>
              <a:sym typeface="Sniglet"/>
            </a:endParaRPr>
          </a:p>
        </p:txBody>
      </p:sp>
      <p:sp>
        <p:nvSpPr>
          <p:cNvPr id="389" name="Google Shape;389;p37"/>
          <p:cNvSpPr/>
          <p:nvPr/>
        </p:nvSpPr>
        <p:spPr>
          <a:xfrm>
            <a:off x="4271751" y="333519"/>
            <a:ext cx="409497" cy="398854"/>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627;p46"/>
          <p:cNvGrpSpPr/>
          <p:nvPr/>
        </p:nvGrpSpPr>
        <p:grpSpPr>
          <a:xfrm>
            <a:off x="667751" y="4274994"/>
            <a:ext cx="7808498" cy="420033"/>
            <a:chOff x="242825" y="1204225"/>
            <a:chExt cx="2136775" cy="318400"/>
          </a:xfrm>
          <a:solidFill>
            <a:srgbClr val="FF0000"/>
          </a:solidFill>
        </p:grpSpPr>
        <p:sp>
          <p:nvSpPr>
            <p:cNvPr id="50" name="Google Shape;628;p46"/>
            <p:cNvSpPr/>
            <p:nvPr/>
          </p:nvSpPr>
          <p:spPr>
            <a:xfrm>
              <a:off x="242825" y="1298550"/>
              <a:ext cx="2054250" cy="22407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2">
                <a:lumMod val="60000"/>
                <a:lumOff val="40000"/>
              </a:schemeClr>
            </a:solidFill>
            <a:ln>
              <a:solidFill>
                <a:schemeClr val="accent2">
                  <a:lumMod val="60000"/>
                  <a:lumOff val="4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accent2"/>
                </a:solidFill>
              </a:endParaRPr>
            </a:p>
          </p:txBody>
        </p:sp>
        <p:sp>
          <p:nvSpPr>
            <p:cNvPr id="51" name="Google Shape;629;p46"/>
            <p:cNvSpPr/>
            <p:nvPr/>
          </p:nvSpPr>
          <p:spPr>
            <a:xfrm>
              <a:off x="2202700" y="1204225"/>
              <a:ext cx="176900" cy="176900"/>
            </a:xfrm>
            <a:custGeom>
              <a:avLst/>
              <a:gdLst/>
              <a:ahLst/>
              <a:cxnLst/>
              <a:rect l="l" t="t" r="r" b="b"/>
              <a:pathLst>
                <a:path w="7076" h="7076" extrusionOk="0">
                  <a:moveTo>
                    <a:pt x="2548" y="1132"/>
                  </a:moveTo>
                  <a:lnTo>
                    <a:pt x="2548" y="1132"/>
                  </a:lnTo>
                  <a:lnTo>
                    <a:pt x="2548" y="1132"/>
                  </a:lnTo>
                  <a:close/>
                  <a:moveTo>
                    <a:pt x="2170" y="1132"/>
                  </a:moveTo>
                  <a:lnTo>
                    <a:pt x="2170" y="1227"/>
                  </a:lnTo>
                  <a:lnTo>
                    <a:pt x="2265" y="1132"/>
                  </a:lnTo>
                  <a:close/>
                  <a:moveTo>
                    <a:pt x="2076" y="1227"/>
                  </a:moveTo>
                  <a:lnTo>
                    <a:pt x="2076" y="1227"/>
                  </a:lnTo>
                  <a:lnTo>
                    <a:pt x="2076" y="1227"/>
                  </a:lnTo>
                  <a:close/>
                  <a:moveTo>
                    <a:pt x="472" y="1604"/>
                  </a:moveTo>
                  <a:lnTo>
                    <a:pt x="378" y="1698"/>
                  </a:lnTo>
                  <a:lnTo>
                    <a:pt x="472" y="1651"/>
                  </a:lnTo>
                  <a:lnTo>
                    <a:pt x="472" y="1651"/>
                  </a:lnTo>
                  <a:lnTo>
                    <a:pt x="472" y="1604"/>
                  </a:lnTo>
                  <a:close/>
                  <a:moveTo>
                    <a:pt x="567" y="1604"/>
                  </a:moveTo>
                  <a:lnTo>
                    <a:pt x="472" y="1651"/>
                  </a:lnTo>
                  <a:lnTo>
                    <a:pt x="472" y="1651"/>
                  </a:lnTo>
                  <a:lnTo>
                    <a:pt x="472" y="1698"/>
                  </a:lnTo>
                  <a:lnTo>
                    <a:pt x="567" y="1604"/>
                  </a:lnTo>
                  <a:close/>
                  <a:moveTo>
                    <a:pt x="6038" y="3680"/>
                  </a:moveTo>
                  <a:lnTo>
                    <a:pt x="6015" y="3703"/>
                  </a:lnTo>
                  <a:lnTo>
                    <a:pt x="6015" y="3703"/>
                  </a:lnTo>
                  <a:lnTo>
                    <a:pt x="6227" y="3774"/>
                  </a:lnTo>
                  <a:lnTo>
                    <a:pt x="6038" y="3680"/>
                  </a:lnTo>
                  <a:close/>
                  <a:moveTo>
                    <a:pt x="850" y="0"/>
                  </a:moveTo>
                  <a:lnTo>
                    <a:pt x="378" y="378"/>
                  </a:lnTo>
                  <a:lnTo>
                    <a:pt x="1" y="755"/>
                  </a:lnTo>
                  <a:lnTo>
                    <a:pt x="95" y="849"/>
                  </a:lnTo>
                  <a:lnTo>
                    <a:pt x="189" y="1038"/>
                  </a:lnTo>
                  <a:lnTo>
                    <a:pt x="284" y="1132"/>
                  </a:lnTo>
                  <a:lnTo>
                    <a:pt x="378" y="1227"/>
                  </a:lnTo>
                  <a:lnTo>
                    <a:pt x="472" y="1227"/>
                  </a:lnTo>
                  <a:lnTo>
                    <a:pt x="755" y="1132"/>
                  </a:lnTo>
                  <a:lnTo>
                    <a:pt x="755" y="1132"/>
                  </a:lnTo>
                  <a:lnTo>
                    <a:pt x="472" y="1415"/>
                  </a:lnTo>
                  <a:lnTo>
                    <a:pt x="661" y="1415"/>
                  </a:lnTo>
                  <a:lnTo>
                    <a:pt x="567" y="1604"/>
                  </a:lnTo>
                  <a:lnTo>
                    <a:pt x="567" y="1604"/>
                  </a:lnTo>
                  <a:lnTo>
                    <a:pt x="1227" y="1415"/>
                  </a:lnTo>
                  <a:lnTo>
                    <a:pt x="1038" y="1604"/>
                  </a:lnTo>
                  <a:lnTo>
                    <a:pt x="850" y="1887"/>
                  </a:lnTo>
                  <a:lnTo>
                    <a:pt x="1321" y="2264"/>
                  </a:lnTo>
                  <a:lnTo>
                    <a:pt x="2548" y="3114"/>
                  </a:lnTo>
                  <a:lnTo>
                    <a:pt x="3963" y="4057"/>
                  </a:lnTo>
                  <a:lnTo>
                    <a:pt x="4529" y="4340"/>
                  </a:lnTo>
                  <a:lnTo>
                    <a:pt x="4812" y="4340"/>
                  </a:lnTo>
                  <a:lnTo>
                    <a:pt x="4718" y="4434"/>
                  </a:lnTo>
                  <a:lnTo>
                    <a:pt x="4718" y="4529"/>
                  </a:lnTo>
                  <a:lnTo>
                    <a:pt x="5001" y="4717"/>
                  </a:lnTo>
                  <a:lnTo>
                    <a:pt x="5001" y="4717"/>
                  </a:lnTo>
                  <a:lnTo>
                    <a:pt x="4812" y="4623"/>
                  </a:lnTo>
                  <a:lnTo>
                    <a:pt x="4906" y="4812"/>
                  </a:lnTo>
                  <a:lnTo>
                    <a:pt x="5189" y="5000"/>
                  </a:lnTo>
                  <a:lnTo>
                    <a:pt x="5189" y="5000"/>
                  </a:lnTo>
                  <a:lnTo>
                    <a:pt x="5001" y="4906"/>
                  </a:lnTo>
                  <a:lnTo>
                    <a:pt x="4718" y="4812"/>
                  </a:lnTo>
                  <a:lnTo>
                    <a:pt x="4812" y="4812"/>
                  </a:lnTo>
                  <a:lnTo>
                    <a:pt x="4623" y="4717"/>
                  </a:lnTo>
                  <a:lnTo>
                    <a:pt x="4246" y="4717"/>
                  </a:lnTo>
                  <a:lnTo>
                    <a:pt x="4246" y="4623"/>
                  </a:lnTo>
                  <a:lnTo>
                    <a:pt x="4057" y="4812"/>
                  </a:lnTo>
                  <a:lnTo>
                    <a:pt x="3963" y="5095"/>
                  </a:lnTo>
                  <a:lnTo>
                    <a:pt x="4151" y="4906"/>
                  </a:lnTo>
                  <a:lnTo>
                    <a:pt x="4623" y="4906"/>
                  </a:lnTo>
                  <a:lnTo>
                    <a:pt x="4529" y="5000"/>
                  </a:lnTo>
                  <a:lnTo>
                    <a:pt x="4529" y="5189"/>
                  </a:lnTo>
                  <a:lnTo>
                    <a:pt x="4623" y="5378"/>
                  </a:lnTo>
                  <a:lnTo>
                    <a:pt x="4340" y="5472"/>
                  </a:lnTo>
                  <a:lnTo>
                    <a:pt x="3963" y="5755"/>
                  </a:lnTo>
                  <a:lnTo>
                    <a:pt x="3585" y="6132"/>
                  </a:lnTo>
                  <a:lnTo>
                    <a:pt x="3491" y="6321"/>
                  </a:lnTo>
                  <a:lnTo>
                    <a:pt x="3491" y="6510"/>
                  </a:lnTo>
                  <a:lnTo>
                    <a:pt x="3302" y="6415"/>
                  </a:lnTo>
                  <a:lnTo>
                    <a:pt x="3208" y="6321"/>
                  </a:lnTo>
                  <a:lnTo>
                    <a:pt x="3114" y="6415"/>
                  </a:lnTo>
                  <a:lnTo>
                    <a:pt x="3019" y="6604"/>
                  </a:lnTo>
                  <a:lnTo>
                    <a:pt x="3019" y="6793"/>
                  </a:lnTo>
                  <a:lnTo>
                    <a:pt x="3302" y="6981"/>
                  </a:lnTo>
                  <a:lnTo>
                    <a:pt x="3397" y="6981"/>
                  </a:lnTo>
                  <a:lnTo>
                    <a:pt x="3585" y="6887"/>
                  </a:lnTo>
                  <a:lnTo>
                    <a:pt x="3680" y="6604"/>
                  </a:lnTo>
                  <a:lnTo>
                    <a:pt x="3680" y="6227"/>
                  </a:lnTo>
                  <a:lnTo>
                    <a:pt x="3868" y="6415"/>
                  </a:lnTo>
                  <a:lnTo>
                    <a:pt x="4151" y="6604"/>
                  </a:lnTo>
                  <a:lnTo>
                    <a:pt x="4246" y="6510"/>
                  </a:lnTo>
                  <a:lnTo>
                    <a:pt x="4529" y="6227"/>
                  </a:lnTo>
                  <a:lnTo>
                    <a:pt x="4718" y="5849"/>
                  </a:lnTo>
                  <a:lnTo>
                    <a:pt x="4812" y="5566"/>
                  </a:lnTo>
                  <a:lnTo>
                    <a:pt x="5284" y="5661"/>
                  </a:lnTo>
                  <a:lnTo>
                    <a:pt x="5661" y="5849"/>
                  </a:lnTo>
                  <a:lnTo>
                    <a:pt x="5661" y="5661"/>
                  </a:lnTo>
                  <a:lnTo>
                    <a:pt x="5755" y="5566"/>
                  </a:lnTo>
                  <a:lnTo>
                    <a:pt x="5944" y="5283"/>
                  </a:lnTo>
                  <a:lnTo>
                    <a:pt x="5944" y="5095"/>
                  </a:lnTo>
                  <a:lnTo>
                    <a:pt x="5755" y="5000"/>
                  </a:lnTo>
                  <a:lnTo>
                    <a:pt x="6133" y="5000"/>
                  </a:lnTo>
                  <a:lnTo>
                    <a:pt x="6416" y="4906"/>
                  </a:lnTo>
                  <a:lnTo>
                    <a:pt x="6793" y="4529"/>
                  </a:lnTo>
                  <a:lnTo>
                    <a:pt x="6699" y="4529"/>
                  </a:lnTo>
                  <a:lnTo>
                    <a:pt x="6416" y="4434"/>
                  </a:lnTo>
                  <a:lnTo>
                    <a:pt x="6227" y="4434"/>
                  </a:lnTo>
                  <a:lnTo>
                    <a:pt x="6887" y="4340"/>
                  </a:lnTo>
                  <a:lnTo>
                    <a:pt x="7076" y="4246"/>
                  </a:lnTo>
                  <a:lnTo>
                    <a:pt x="6982" y="4246"/>
                  </a:lnTo>
                  <a:lnTo>
                    <a:pt x="6604" y="4151"/>
                  </a:lnTo>
                  <a:lnTo>
                    <a:pt x="6321" y="4151"/>
                  </a:lnTo>
                  <a:lnTo>
                    <a:pt x="6699" y="4057"/>
                  </a:lnTo>
                  <a:lnTo>
                    <a:pt x="6793" y="3963"/>
                  </a:lnTo>
                  <a:lnTo>
                    <a:pt x="5850" y="3963"/>
                  </a:lnTo>
                  <a:lnTo>
                    <a:pt x="5944" y="3868"/>
                  </a:lnTo>
                  <a:lnTo>
                    <a:pt x="5944" y="3774"/>
                  </a:lnTo>
                  <a:lnTo>
                    <a:pt x="6015" y="3703"/>
                  </a:lnTo>
                  <a:lnTo>
                    <a:pt x="6015" y="3703"/>
                  </a:lnTo>
                  <a:lnTo>
                    <a:pt x="5944" y="3680"/>
                  </a:lnTo>
                  <a:lnTo>
                    <a:pt x="5472" y="3680"/>
                  </a:lnTo>
                  <a:lnTo>
                    <a:pt x="5284" y="3585"/>
                  </a:lnTo>
                  <a:lnTo>
                    <a:pt x="5095" y="3397"/>
                  </a:lnTo>
                  <a:lnTo>
                    <a:pt x="5001" y="3019"/>
                  </a:lnTo>
                  <a:lnTo>
                    <a:pt x="5001" y="2736"/>
                  </a:lnTo>
                  <a:lnTo>
                    <a:pt x="4529" y="2642"/>
                  </a:lnTo>
                  <a:lnTo>
                    <a:pt x="3491" y="2264"/>
                  </a:lnTo>
                  <a:lnTo>
                    <a:pt x="2925" y="1981"/>
                  </a:lnTo>
                  <a:lnTo>
                    <a:pt x="2548" y="1698"/>
                  </a:lnTo>
                  <a:lnTo>
                    <a:pt x="2359" y="1415"/>
                  </a:lnTo>
                  <a:lnTo>
                    <a:pt x="2359" y="1321"/>
                  </a:lnTo>
                  <a:lnTo>
                    <a:pt x="2548" y="1132"/>
                  </a:lnTo>
                  <a:lnTo>
                    <a:pt x="2265" y="1321"/>
                  </a:lnTo>
                  <a:lnTo>
                    <a:pt x="2170" y="1321"/>
                  </a:lnTo>
                  <a:lnTo>
                    <a:pt x="2170" y="1227"/>
                  </a:lnTo>
                  <a:lnTo>
                    <a:pt x="2076" y="1321"/>
                  </a:lnTo>
                  <a:lnTo>
                    <a:pt x="2076" y="1227"/>
                  </a:lnTo>
                  <a:lnTo>
                    <a:pt x="1887" y="1510"/>
                  </a:lnTo>
                  <a:lnTo>
                    <a:pt x="1887" y="1321"/>
                  </a:lnTo>
                  <a:lnTo>
                    <a:pt x="1793" y="1132"/>
                  </a:lnTo>
                  <a:lnTo>
                    <a:pt x="1321" y="849"/>
                  </a:lnTo>
                  <a:lnTo>
                    <a:pt x="1133" y="661"/>
                  </a:lnTo>
                  <a:lnTo>
                    <a:pt x="944" y="472"/>
                  </a:lnTo>
                  <a:lnTo>
                    <a:pt x="850" y="283"/>
                  </a:lnTo>
                  <a:lnTo>
                    <a:pt x="850" y="0"/>
                  </a:lnTo>
                  <a:close/>
                  <a:moveTo>
                    <a:pt x="2642" y="6793"/>
                  </a:moveTo>
                  <a:lnTo>
                    <a:pt x="2642" y="6981"/>
                  </a:lnTo>
                  <a:lnTo>
                    <a:pt x="3019" y="7076"/>
                  </a:lnTo>
                  <a:lnTo>
                    <a:pt x="2736" y="6887"/>
                  </a:lnTo>
                  <a:lnTo>
                    <a:pt x="2642" y="6793"/>
                  </a:lnTo>
                  <a:close/>
                  <a:moveTo>
                    <a:pt x="3019" y="6793"/>
                  </a:moveTo>
                  <a:lnTo>
                    <a:pt x="3019" y="7076"/>
                  </a:lnTo>
                  <a:lnTo>
                    <a:pt x="3114" y="7076"/>
                  </a:lnTo>
                  <a:lnTo>
                    <a:pt x="3019" y="6793"/>
                  </a:lnTo>
                  <a:close/>
                </a:path>
              </a:pathLst>
            </a:custGeom>
            <a:solidFill>
              <a:schemeClr val="accent2">
                <a:lumMod val="60000"/>
                <a:lumOff val="40000"/>
              </a:schemeClr>
            </a:solidFill>
            <a:ln>
              <a:solidFill>
                <a:schemeClr val="accent2">
                  <a:lumMod val="60000"/>
                  <a:lumOff val="4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grpSp>
      <p:sp>
        <p:nvSpPr>
          <p:cNvPr id="52" name="Google Shape;143;p20"/>
          <p:cNvSpPr txBox="1">
            <a:spLocks/>
          </p:cNvSpPr>
          <p:nvPr/>
        </p:nvSpPr>
        <p:spPr>
          <a:xfrm>
            <a:off x="667751" y="3970750"/>
            <a:ext cx="7830199" cy="73122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2800" b="1" dirty="0">
                <a:solidFill>
                  <a:schemeClr val="accent2"/>
                </a:solidFill>
                <a:latin typeface="Sniglet" panose="020B0604020202020204" charset="0"/>
              </a:rPr>
              <a:t>STAGE</a:t>
            </a:r>
          </a:p>
          <a:p>
            <a:endParaRPr lang="en" dirty="0"/>
          </a:p>
        </p:txBody>
      </p:sp>
    </p:spTree>
    <p:extLst>
      <p:ext uri="{BB962C8B-B14F-4D97-AF65-F5344CB8AC3E}">
        <p14:creationId xmlns:p14="http://schemas.microsoft.com/office/powerpoint/2010/main" val="14056646"/>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a:spLocks noGrp="1"/>
          </p:cNvSpPr>
          <p:nvPr>
            <p:ph type="title"/>
          </p:nvPr>
        </p:nvSpPr>
        <p:spPr>
          <a:xfrm>
            <a:off x="1735093" y="1661047"/>
            <a:ext cx="9156000" cy="8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2">
                    <a:lumMod val="75000"/>
                  </a:schemeClr>
                </a:solidFill>
              </a:rPr>
              <a:t>Consulenze</a:t>
            </a:r>
            <a:endParaRPr dirty="0">
              <a:solidFill>
                <a:schemeClr val="accent2">
                  <a:lumMod val="75000"/>
                </a:schemeClr>
              </a:solidFill>
            </a:endParaRPr>
          </a:p>
        </p:txBody>
      </p:sp>
      <p:sp>
        <p:nvSpPr>
          <p:cNvPr id="11" name="Google Shape;143;p20"/>
          <p:cNvSpPr txBox="1">
            <a:spLocks noGrp="1"/>
          </p:cNvSpPr>
          <p:nvPr>
            <p:ph type="body" idx="1"/>
          </p:nvPr>
        </p:nvSpPr>
        <p:spPr>
          <a:xfrm>
            <a:off x="3929475" y="2160150"/>
            <a:ext cx="4200300" cy="2075100"/>
          </a:xfrm>
          <a:prstGeom prst="rect">
            <a:avLst/>
          </a:prstGeom>
        </p:spPr>
        <p:txBody>
          <a:bodyPr spcFirstLastPara="1" wrap="square" lIns="91425" tIns="91425" rIns="91425" bIns="91425" anchor="t" anchorCtr="0">
            <a:noAutofit/>
          </a:bodyPr>
          <a:lstStyle/>
          <a:p>
            <a:pPr marL="0" indent="0">
              <a:buNone/>
            </a:pPr>
            <a:r>
              <a:rPr lang="en" dirty="0">
                <a:latin typeface="Sniglet" panose="020B0604020202020204" charset="0"/>
              </a:rPr>
              <a:t>APPUNTAMENTO IN SEGRETERIA </a:t>
            </a:r>
          </a:p>
          <a:p>
            <a:pPr marL="342900" indent="-342900"/>
            <a:r>
              <a:rPr lang="en" dirty="0">
                <a:latin typeface="Sniglet" panose="020B0604020202020204" charset="0"/>
              </a:rPr>
              <a:t>Martedì mattina</a:t>
            </a:r>
          </a:p>
          <a:p>
            <a:pPr marL="342900" indent="-342900"/>
            <a:r>
              <a:rPr lang="en" dirty="0">
                <a:latin typeface="Sniglet" panose="020B0604020202020204" charset="0"/>
              </a:rPr>
              <a:t>Giovedì mattina</a:t>
            </a:r>
          </a:p>
          <a:p>
            <a:pPr marL="0" indent="0">
              <a:buNone/>
            </a:pPr>
            <a:endParaRPr lang="en" dirty="0">
              <a:latin typeface="Sniglet" panose="020B0604020202020204" charset="0"/>
            </a:endParaRPr>
          </a:p>
          <a:p>
            <a:pPr marL="0" indent="0">
              <a:buNone/>
            </a:pPr>
            <a:r>
              <a:rPr lang="en" dirty="0">
                <a:latin typeface="Sniglet" panose="020B0604020202020204" charset="0"/>
              </a:rPr>
              <a:t>Contatto:    ylenia.giuliano@ti.ch</a:t>
            </a:r>
            <a:endParaRPr dirty="0">
              <a:latin typeface="Sniglet" panose="020B0604020202020204" charset="0"/>
            </a:endParaRPr>
          </a:p>
        </p:txBody>
      </p:sp>
      <p:sp>
        <p:nvSpPr>
          <p:cNvPr id="148" name="Google Shape;148;p20"/>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20</a:t>
            </a:fld>
            <a:endParaRPr/>
          </a:p>
        </p:txBody>
      </p:sp>
      <p:sp>
        <p:nvSpPr>
          <p:cNvPr id="145" name="Google Shape;145;p20"/>
          <p:cNvSpPr/>
          <p:nvPr/>
        </p:nvSpPr>
        <p:spPr>
          <a:xfrm>
            <a:off x="5918746" y="814452"/>
            <a:ext cx="788694" cy="805193"/>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0"/>
          <p:cNvSpPr/>
          <p:nvPr/>
        </p:nvSpPr>
        <p:spPr>
          <a:xfrm>
            <a:off x="1148029" y="1113746"/>
            <a:ext cx="2497044" cy="3217960"/>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lang="it-CH" sz="1600" dirty="0">
              <a:solidFill>
                <a:schemeClr val="bg1"/>
              </a:solidFill>
              <a:latin typeface="Sniglet" panose="020B0604020202020204" charset="0"/>
            </a:endParaRPr>
          </a:p>
          <a:p>
            <a:pPr marL="0" lvl="0" indent="0" algn="ctr" rtl="0">
              <a:spcBef>
                <a:spcPts val="0"/>
              </a:spcBef>
              <a:spcAft>
                <a:spcPts val="0"/>
              </a:spcAft>
              <a:buNone/>
            </a:pPr>
            <a:r>
              <a:rPr lang="it-CH" sz="1800" dirty="0">
                <a:solidFill>
                  <a:schemeClr val="bg1"/>
                </a:solidFill>
                <a:latin typeface="Sniglet" panose="020B0604020202020204" charset="0"/>
              </a:rPr>
              <a:t>SM Giubiasco</a:t>
            </a:r>
            <a:endParaRPr sz="1800" dirty="0">
              <a:solidFill>
                <a:schemeClr val="bg1"/>
              </a:solidFill>
              <a:latin typeface="Sniglet" panose="020B0604020202020204" charset="0"/>
            </a:endParaRPr>
          </a:p>
        </p:txBody>
      </p:sp>
      <p:sp>
        <p:nvSpPr>
          <p:cNvPr id="12" name="Google Shape;684;p47"/>
          <p:cNvSpPr/>
          <p:nvPr/>
        </p:nvSpPr>
        <p:spPr>
          <a:xfrm>
            <a:off x="6219750" y="986773"/>
            <a:ext cx="186685" cy="460550"/>
          </a:xfrm>
          <a:custGeom>
            <a:avLst/>
            <a:gdLst/>
            <a:ahLst/>
            <a:cxnLst/>
            <a:rect l="l" t="t" r="r" b="b"/>
            <a:pathLst>
              <a:path w="8542" h="21073" extrusionOk="0">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rgbClr val="FFC000"/>
          </a:solidFill>
          <a:ln>
            <a:solidFill>
              <a:schemeClr val="accent2">
                <a:lumMod val="60000"/>
                <a:lumOff val="4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lumMod val="75000"/>
                </a:schemeClr>
              </a:solidFill>
            </a:endParaRPr>
          </a:p>
        </p:txBody>
      </p:sp>
      <p:sp>
        <p:nvSpPr>
          <p:cNvPr id="13" name="Google Shape;657;p47"/>
          <p:cNvSpPr/>
          <p:nvPr/>
        </p:nvSpPr>
        <p:spPr>
          <a:xfrm>
            <a:off x="1328826" y="1833321"/>
            <a:ext cx="2135450" cy="2071709"/>
          </a:xfrm>
          <a:custGeom>
            <a:avLst/>
            <a:gdLst/>
            <a:ahLst/>
            <a:cxnLst/>
            <a:rect l="l" t="t" r="r" b="b"/>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chemeClr val="accent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bg1"/>
              </a:solidFill>
            </a:endParaRPr>
          </a:p>
        </p:txBody>
      </p:sp>
      <p:sp>
        <p:nvSpPr>
          <p:cNvPr id="14" name="Google Shape;145;p20"/>
          <p:cNvSpPr/>
          <p:nvPr/>
        </p:nvSpPr>
        <p:spPr>
          <a:xfrm>
            <a:off x="5144175" y="4031323"/>
            <a:ext cx="2709644" cy="600765"/>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8416830"/>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22" name="Google Shape;322;p33"/>
          <p:cNvSpPr txBox="1">
            <a:spLocks noGrp="1"/>
          </p:cNvSpPr>
          <p:nvPr>
            <p:ph type="sldNum" sz="quarter" idx="12"/>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21</a:t>
            </a:fld>
            <a:endParaRPr/>
          </a:p>
        </p:txBody>
      </p:sp>
      <p:sp>
        <p:nvSpPr>
          <p:cNvPr id="318" name="Google Shape;318;p33"/>
          <p:cNvSpPr txBox="1">
            <a:spLocks noGrp="1"/>
          </p:cNvSpPr>
          <p:nvPr>
            <p:ph type="ctrTitle" idx="4294967295"/>
          </p:nvPr>
        </p:nvSpPr>
        <p:spPr>
          <a:xfrm>
            <a:off x="1910917" y="170749"/>
            <a:ext cx="5457825" cy="116046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dirty="0">
                <a:solidFill>
                  <a:schemeClr val="accent2">
                    <a:lumMod val="75000"/>
                  </a:schemeClr>
                </a:solidFill>
              </a:rPr>
              <a:t>Grazie per l’attenzione!</a:t>
            </a:r>
            <a:endParaRPr sz="4800" dirty="0">
              <a:solidFill>
                <a:schemeClr val="accent2">
                  <a:lumMod val="75000"/>
                </a:schemeClr>
              </a:solidFill>
            </a:endParaRPr>
          </a:p>
        </p:txBody>
      </p:sp>
      <p:sp>
        <p:nvSpPr>
          <p:cNvPr id="320" name="Google Shape;320;p33"/>
          <p:cNvSpPr/>
          <p:nvPr/>
        </p:nvSpPr>
        <p:spPr>
          <a:xfrm>
            <a:off x="7712474" y="423005"/>
            <a:ext cx="687464" cy="691590"/>
          </a:xfrm>
          <a:custGeom>
            <a:avLst/>
            <a:gdLst/>
            <a:ahLst/>
            <a:cxnLst/>
            <a:rect l="l" t="t" r="r" b="b"/>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3"/>
          <p:cNvSpPr/>
          <p:nvPr/>
        </p:nvSpPr>
        <p:spPr>
          <a:xfrm>
            <a:off x="2742435" y="2845284"/>
            <a:ext cx="3683417" cy="85364"/>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650" y="977600"/>
            <a:ext cx="3739001" cy="2336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Google Shape;320;p33"/>
          <p:cNvSpPr/>
          <p:nvPr/>
        </p:nvSpPr>
        <p:spPr>
          <a:xfrm>
            <a:off x="7368742" y="193601"/>
            <a:ext cx="687464" cy="691590"/>
          </a:xfrm>
          <a:custGeom>
            <a:avLst/>
            <a:gdLst/>
            <a:ahLst/>
            <a:cxnLst/>
            <a:rect l="l" t="t" r="r" b="b"/>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chemeClr val="accent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lumMod val="75000"/>
                </a:schemeClr>
              </a:solidFill>
            </a:endParaRPr>
          </a:p>
        </p:txBody>
      </p:sp>
      <p:sp>
        <p:nvSpPr>
          <p:cNvPr id="3" name="CasellaDiTesto 2">
            <a:extLst>
              <a:ext uri="{FF2B5EF4-FFF2-40B4-BE49-F238E27FC236}">
                <a16:creationId xmlns:a16="http://schemas.microsoft.com/office/drawing/2014/main" id="{CEFAC532-16F7-1A10-25F6-1C2EF12B51A8}"/>
              </a:ext>
            </a:extLst>
          </p:cNvPr>
          <p:cNvSpPr txBox="1"/>
          <p:nvPr/>
        </p:nvSpPr>
        <p:spPr>
          <a:xfrm>
            <a:off x="984846" y="3698303"/>
            <a:ext cx="7071360" cy="923330"/>
          </a:xfrm>
          <a:prstGeom prst="rect">
            <a:avLst/>
          </a:prstGeom>
          <a:noFill/>
        </p:spPr>
        <p:txBody>
          <a:bodyPr wrap="square">
            <a:spAutoFit/>
          </a:bodyPr>
          <a:lstStyle/>
          <a:p>
            <a:pPr algn="ctr"/>
            <a:r>
              <a:rPr lang="it-CH" b="0" i="1" dirty="0">
                <a:solidFill>
                  <a:srgbClr val="000000"/>
                </a:solidFill>
                <a:effectLst/>
                <a:latin typeface="Nunito Sans" panose="020F0502020204030204" pitchFamily="2" charset="0"/>
              </a:rPr>
              <a:t>«Se si possiede il nostro perché della vita, si va d'accordo quasi con ogni domanda sul come.» </a:t>
            </a:r>
            <a:br>
              <a:rPr lang="it-CH" b="0" i="1" dirty="0">
                <a:solidFill>
                  <a:srgbClr val="000000"/>
                </a:solidFill>
                <a:effectLst/>
                <a:latin typeface="Nunito Sans" panose="020F0502020204030204" pitchFamily="2" charset="0"/>
              </a:rPr>
            </a:br>
            <a:r>
              <a:rPr lang="it-CH" b="1" i="1" dirty="0">
                <a:solidFill>
                  <a:srgbClr val="000000"/>
                </a:solidFill>
                <a:effectLst/>
                <a:latin typeface="Nunito Sans" panose="020F0502020204030204" pitchFamily="2" charset="0"/>
              </a:rPr>
              <a:t>Friedrich Wilhelm </a:t>
            </a:r>
            <a:r>
              <a:rPr lang="it-CH" b="1" i="1" dirty="0" err="1">
                <a:solidFill>
                  <a:srgbClr val="000000"/>
                </a:solidFill>
                <a:effectLst/>
                <a:latin typeface="Nunito Sans" panose="020F0502020204030204" pitchFamily="2" charset="0"/>
              </a:rPr>
              <a:t>Nietsche</a:t>
            </a:r>
            <a:endParaRPr lang="it-CH" b="1" i="1" dirty="0">
              <a:solidFill>
                <a:srgbClr val="000000"/>
              </a:solidFill>
              <a:effectLst/>
              <a:latin typeface="Nunito Sans" panose="020F0502020204030204" pitchFamily="2"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e">
  <a:themeElements>
    <a:clrScheme name="Viola">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Integrale">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e">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531</TotalTime>
  <Words>1419</Words>
  <Application>Microsoft Office PowerPoint</Application>
  <PresentationFormat>Presentazione su schermo (16:9)</PresentationFormat>
  <Paragraphs>254</Paragraphs>
  <Slides>21</Slides>
  <Notes>16</Notes>
  <HiddenSlides>0</HiddenSlides>
  <MMClips>0</MMClips>
  <ScaleCrop>false</ScaleCrop>
  <HeadingPairs>
    <vt:vector size="6" baseType="variant">
      <vt:variant>
        <vt:lpstr>Caratteri utilizzati</vt:lpstr>
      </vt:variant>
      <vt:variant>
        <vt:i4>10</vt:i4>
      </vt:variant>
      <vt:variant>
        <vt:lpstr>Tema</vt:lpstr>
      </vt:variant>
      <vt:variant>
        <vt:i4>2</vt:i4>
      </vt:variant>
      <vt:variant>
        <vt:lpstr>Titoli diapositive</vt:lpstr>
      </vt:variant>
      <vt:variant>
        <vt:i4>21</vt:i4>
      </vt:variant>
    </vt:vector>
  </HeadingPairs>
  <TitlesOfParts>
    <vt:vector size="33" baseType="lpstr">
      <vt:lpstr>Courier New</vt:lpstr>
      <vt:lpstr>Calibri</vt:lpstr>
      <vt:lpstr>Wingdings 3</vt:lpstr>
      <vt:lpstr>Tw Cen MT</vt:lpstr>
      <vt:lpstr>Sniglet</vt:lpstr>
      <vt:lpstr>Gill Sans Light</vt:lpstr>
      <vt:lpstr>Arial</vt:lpstr>
      <vt:lpstr>Tw Cen MT Condensed</vt:lpstr>
      <vt:lpstr>Nunito Sans</vt:lpstr>
      <vt:lpstr>Wingdings</vt:lpstr>
      <vt:lpstr>Integrale</vt:lpstr>
      <vt:lpstr>Office Theme</vt:lpstr>
      <vt:lpstr>Orientamento scolastico e professionale nella scuola media </vt:lpstr>
      <vt:lpstr>Indice</vt:lpstr>
      <vt:lpstr>UOSP (Uff. orientamento scolastico e professionale)</vt:lpstr>
      <vt:lpstr>RUOLO e obiettivi DELL’ORIENTAmento</vt:lpstr>
      <vt:lpstr>Presentazione standard di PowerPoint</vt:lpstr>
      <vt:lpstr>Presentazione standard di PowerPoint</vt:lpstr>
      <vt:lpstr>Presentazione standard di PowerPoint</vt:lpstr>
      <vt:lpstr>Presentazione standard di PowerPoint</vt:lpstr>
      <vt:lpstr>  Scegliere : Gli elementi fondamentali della scelta</vt:lpstr>
      <vt:lpstr>Scegliere </vt:lpstr>
      <vt:lpstr>… un percorso che va Dal generale allo specifico </vt:lpstr>
      <vt:lpstr>  Programma di orientamento in sede</vt:lpstr>
      <vt:lpstr>Presentazione standard di PowerPoint</vt:lpstr>
      <vt:lpstr>Presentazione standard di PowerPoint</vt:lpstr>
      <vt:lpstr>  Il sistema formativo svizzero</vt:lpstr>
      <vt:lpstr>Presentazione standard di PowerPoint</vt:lpstr>
      <vt:lpstr>Presentazione standard di PowerPoint</vt:lpstr>
      <vt:lpstr>Qualche consiglio utile</vt:lpstr>
      <vt:lpstr>Timeline</vt:lpstr>
      <vt:lpstr>Consulenze</vt:lpstr>
      <vt:lpstr>Grazie per l’attenzione!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Togni Caterina</dc:creator>
  <cp:lastModifiedBy>Lucija Pacak</cp:lastModifiedBy>
  <cp:revision>131</cp:revision>
  <cp:lastPrinted>2026-03-03T13:54:56Z</cp:lastPrinted>
  <dcterms:modified xsi:type="dcterms:W3CDTF">2026-09-16T10:50:48Z</dcterms:modified>
</cp:coreProperties>
</file>